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 id="2147483666" r:id="rId6"/>
    <p:sldMasterId id="2147483685" r:id="rId7"/>
    <p:sldMasterId id="2147483700" r:id="rId8"/>
    <p:sldMasterId id="2147483708" r:id="rId9"/>
    <p:sldMasterId id="2147483716" r:id="rId10"/>
    <p:sldMasterId id="2147483736" r:id="rId11"/>
  </p:sldMasterIdLst>
  <p:notesMasterIdLst>
    <p:notesMasterId r:id="rId18"/>
  </p:notesMasterIdLst>
  <p:sldIdLst>
    <p:sldId id="280" r:id="rId12"/>
    <p:sldId id="2141411576" r:id="rId13"/>
    <p:sldId id="2145706402" r:id="rId14"/>
    <p:sldId id="1881838957" r:id="rId15"/>
    <p:sldId id="2145705950" r:id="rId16"/>
    <p:sldId id="214684872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5" Type="http://schemas.openxmlformats.org/officeDocument/2006/relationships/slideMaster" Target="slideMasters/slideMaster2.xml"/><Relationship Id="rId15" Type="http://schemas.openxmlformats.org/officeDocument/2006/relationships/slide" Target="slides/slide4.xml"/><Relationship Id="rId10" Type="http://schemas.openxmlformats.org/officeDocument/2006/relationships/slideMaster" Target="slideMasters/slideMaster7.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5FD1F4-E993-44D3-87A9-1B90A91FF05F}" type="datetimeFigureOut">
              <a:rPr lang="en-US" smtClean="0"/>
              <a:t>6/11/2022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0B2E9B-FB9B-454C-91E6-208EAC3C5FC3}" type="slidenum">
              <a:rPr lang="en-US" smtClean="0"/>
              <a:t>‹#›</a:t>
            </a:fld>
            <a:endParaRPr lang="en-US"/>
          </a:p>
        </p:txBody>
      </p:sp>
    </p:spTree>
    <p:extLst>
      <p:ext uri="{BB962C8B-B14F-4D97-AF65-F5344CB8AC3E}">
        <p14:creationId xmlns:p14="http://schemas.microsoft.com/office/powerpoint/2010/main" val="4069548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000" dirty="0"/>
          </a:p>
        </p:txBody>
      </p:sp>
      <p:sp>
        <p:nvSpPr>
          <p:cNvPr id="4" name="Slide Number Placeholder 3"/>
          <p:cNvSpPr>
            <a:spLocks noGrp="1"/>
          </p:cNvSpPr>
          <p:nvPr>
            <p:ph type="sldNum" sz="quarter" idx="10"/>
          </p:nvPr>
        </p:nvSpPr>
        <p:spPr/>
        <p:txBody>
          <a:bodyPr/>
          <a:lstStyle/>
          <a:p>
            <a:pPr defTabSz="990661">
              <a:defRPr/>
            </a:pPr>
            <a:fld id="{5B43D19E-BFDB-4C92-8EDD-32EDDA8F41DF}" type="slidenum">
              <a:rPr lang="en-GB">
                <a:solidFill>
                  <a:prstClr val="black"/>
                </a:solidFill>
                <a:latin typeface="Arial" pitchFamily="34" charset="0"/>
              </a:rPr>
              <a:pPr defTabSz="990661">
                <a:defRPr/>
              </a:pPr>
              <a:t>1</a:t>
            </a:fld>
            <a:endParaRPr lang="en-GB">
              <a:solidFill>
                <a:prstClr val="black"/>
              </a:solidFill>
              <a:latin typeface="Arial" pitchFamily="34" charset="0"/>
            </a:endParaRPr>
          </a:p>
        </p:txBody>
      </p:sp>
    </p:spTree>
    <p:extLst>
      <p:ext uri="{BB962C8B-B14F-4D97-AF65-F5344CB8AC3E}">
        <p14:creationId xmlns:p14="http://schemas.microsoft.com/office/powerpoint/2010/main" val="4065446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8DF979-C9CB-4436-BF09-B2F3B428E76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1535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257200" rtl="0" eaLnBrk="1" fontAlgn="auto" latinLnBrk="0" hangingPunct="1">
              <a:lnSpc>
                <a:spcPct val="100000"/>
              </a:lnSpc>
              <a:spcBef>
                <a:spcPts val="0"/>
              </a:spcBef>
              <a:spcAft>
                <a:spcPts val="0"/>
              </a:spcAft>
              <a:buClrTx/>
              <a:buSzTx/>
              <a:buFontTx/>
              <a:buNone/>
              <a:tabLst/>
              <a:defRPr/>
            </a:pPr>
            <a:fld id="{44CA2AE3-82A1-42EF-9BE4-BF657AA8D17A}"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257200" rtl="0" eaLnBrk="1" fontAlgn="auto" latinLnBrk="0" hangingPunct="1">
                <a:lnSpc>
                  <a:spcPct val="100000"/>
                </a:lnSpc>
                <a:spcBef>
                  <a:spcPts val="0"/>
                </a:spcBef>
                <a:spcAft>
                  <a:spcPts val="0"/>
                </a:spcAft>
                <a:buClrTx/>
                <a:buSzTx/>
                <a:buFontTx/>
                <a:buNone/>
                <a:tabLst/>
                <a:defRPr/>
              </a:pPr>
              <a:t>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716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EF3403-3DEF-4907-8EB4-F3931E21F3F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268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pPr marL="0" marR="0" lvl="0" indent="0" algn="r" defTabSz="257200" rtl="0" eaLnBrk="1" fontAlgn="auto" latinLnBrk="0" hangingPunct="1">
              <a:lnSpc>
                <a:spcPct val="100000"/>
              </a:lnSpc>
              <a:spcBef>
                <a:spcPts val="0"/>
              </a:spcBef>
              <a:spcAft>
                <a:spcPts val="0"/>
              </a:spcAft>
              <a:buClrTx/>
              <a:buSzTx/>
              <a:buFontTx/>
              <a:buNone/>
              <a:tabLst/>
              <a:defRPr/>
            </a:pPr>
            <a:fld id="{44CA2AE3-82A1-42EF-9BE4-BF657AA8D17A}"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257200" rtl="0" eaLnBrk="1" fontAlgn="auto" latinLnBrk="0" hangingPunct="1">
                <a:lnSpc>
                  <a:spcPct val="100000"/>
                </a:lnSpc>
                <a:spcBef>
                  <a:spcPts val="0"/>
                </a:spcBef>
                <a:spcAft>
                  <a:spcPts val="0"/>
                </a:spcAft>
                <a:buClrTx/>
                <a:buSzTx/>
                <a:buFontTx/>
                <a:buNone/>
                <a:tabLst/>
                <a:defRPr/>
              </a:pPr>
              <a:t>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4324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6.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wmf"/><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7.wmf"/><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5.xml"/><Relationship Id="rId4" Type="http://schemas.openxmlformats.org/officeDocument/2006/relationships/image" Target="../media/image24.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6.xml"/><Relationship Id="rId4" Type="http://schemas.openxmlformats.org/officeDocument/2006/relationships/image" Target="../media/image24.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8.xml"/><Relationship Id="rId4" Type="http://schemas.openxmlformats.org/officeDocument/2006/relationships/image" Target="../media/image33.sv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96FEF-D999-403D-B0BB-33BF61987B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E0509B-632D-4E6F-B0C1-5EC199CA63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F9B412-F87E-49D4-83A9-A2E72503F0F9}"/>
              </a:ext>
            </a:extLst>
          </p:cNvPr>
          <p:cNvSpPr>
            <a:spLocks noGrp="1"/>
          </p:cNvSpPr>
          <p:nvPr>
            <p:ph type="dt" sz="half" idx="10"/>
          </p:nvPr>
        </p:nvSpPr>
        <p:spPr/>
        <p:txBody>
          <a:bodyPr/>
          <a:lstStyle/>
          <a:p>
            <a:fld id="{41CAA37D-E14F-450D-B10A-C8BF8F9801E0}" type="datetimeFigureOut">
              <a:rPr lang="en-US" smtClean="0"/>
              <a:t>6/11/2022</a:t>
            </a:fld>
            <a:endParaRPr lang="en-US"/>
          </a:p>
        </p:txBody>
      </p:sp>
      <p:sp>
        <p:nvSpPr>
          <p:cNvPr id="5" name="Footer Placeholder 4">
            <a:extLst>
              <a:ext uri="{FF2B5EF4-FFF2-40B4-BE49-F238E27FC236}">
                <a16:creationId xmlns:a16="http://schemas.microsoft.com/office/drawing/2014/main" id="{3A009CA1-F55C-4C07-917B-3F8CD09AD5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95A0D4-ACC3-4AFE-B897-86F16D0AFB92}"/>
              </a:ext>
            </a:extLst>
          </p:cNvPr>
          <p:cNvSpPr>
            <a:spLocks noGrp="1"/>
          </p:cNvSpPr>
          <p:nvPr>
            <p:ph type="sldNum" sz="quarter" idx="12"/>
          </p:nvPr>
        </p:nvSpPr>
        <p:spPr/>
        <p:txBody>
          <a:bodyPr/>
          <a:lstStyle/>
          <a:p>
            <a:fld id="{210C305D-B769-4160-AEB3-594029C97561}" type="slidenum">
              <a:rPr lang="en-US" smtClean="0"/>
              <a:t>‹#›</a:t>
            </a:fld>
            <a:endParaRPr lang="en-US"/>
          </a:p>
        </p:txBody>
      </p:sp>
    </p:spTree>
    <p:extLst>
      <p:ext uri="{BB962C8B-B14F-4D97-AF65-F5344CB8AC3E}">
        <p14:creationId xmlns:p14="http://schemas.microsoft.com/office/powerpoint/2010/main" val="247571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EBA07-54D3-465D-9339-9B615DA5FE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DD8028-4033-4FE4-A86B-691BCFFBC7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00BE07-2EC5-45A7-A507-5DA35C291AF7}"/>
              </a:ext>
            </a:extLst>
          </p:cNvPr>
          <p:cNvSpPr>
            <a:spLocks noGrp="1"/>
          </p:cNvSpPr>
          <p:nvPr>
            <p:ph type="dt" sz="half" idx="10"/>
          </p:nvPr>
        </p:nvSpPr>
        <p:spPr/>
        <p:txBody>
          <a:bodyPr/>
          <a:lstStyle/>
          <a:p>
            <a:fld id="{41CAA37D-E14F-450D-B10A-C8BF8F9801E0}" type="datetimeFigureOut">
              <a:rPr lang="en-US" smtClean="0"/>
              <a:t>6/11/2022</a:t>
            </a:fld>
            <a:endParaRPr lang="en-US"/>
          </a:p>
        </p:txBody>
      </p:sp>
      <p:sp>
        <p:nvSpPr>
          <p:cNvPr id="5" name="Footer Placeholder 4">
            <a:extLst>
              <a:ext uri="{FF2B5EF4-FFF2-40B4-BE49-F238E27FC236}">
                <a16:creationId xmlns:a16="http://schemas.microsoft.com/office/drawing/2014/main" id="{6B701340-AFC1-472A-BBAF-80147AF6F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46C53-2BD8-439B-85CE-5ED345E011AF}"/>
              </a:ext>
            </a:extLst>
          </p:cNvPr>
          <p:cNvSpPr>
            <a:spLocks noGrp="1"/>
          </p:cNvSpPr>
          <p:nvPr>
            <p:ph type="sldNum" sz="quarter" idx="12"/>
          </p:nvPr>
        </p:nvSpPr>
        <p:spPr/>
        <p:txBody>
          <a:bodyPr/>
          <a:lstStyle/>
          <a:p>
            <a:fld id="{210C305D-B769-4160-AEB3-594029C97561}" type="slidenum">
              <a:rPr lang="en-US" smtClean="0"/>
              <a:t>‹#›</a:t>
            </a:fld>
            <a:endParaRPr lang="en-US"/>
          </a:p>
        </p:txBody>
      </p:sp>
    </p:spTree>
    <p:extLst>
      <p:ext uri="{BB962C8B-B14F-4D97-AF65-F5344CB8AC3E}">
        <p14:creationId xmlns:p14="http://schemas.microsoft.com/office/powerpoint/2010/main" val="34960430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39B669-D18F-448E-A005-0A353671C9CB}"/>
              </a:ext>
            </a:extLst>
          </p:cNvPr>
          <p:cNvSpPr>
            <a:spLocks noGrp="1"/>
          </p:cNvSpPr>
          <p:nvPr>
            <p:ph type="dt" sz="half" idx="10"/>
          </p:nvPr>
        </p:nvSpPr>
        <p:spPr/>
        <p:txBody>
          <a:bodyPr/>
          <a:lstStyle/>
          <a:p>
            <a:fld id="{DE39BF9A-0D1B-456C-90FD-7DD4E43985FE}" type="datetime3">
              <a:rPr lang="en-US" smtClean="0"/>
              <a:t>11 June 2022</a:t>
            </a:fld>
            <a:endParaRPr lang="en-IN" dirty="0"/>
          </a:p>
        </p:txBody>
      </p:sp>
      <p:sp>
        <p:nvSpPr>
          <p:cNvPr id="3" name="Footer Placeholder 2">
            <a:extLst>
              <a:ext uri="{FF2B5EF4-FFF2-40B4-BE49-F238E27FC236}">
                <a16:creationId xmlns:a16="http://schemas.microsoft.com/office/drawing/2014/main" id="{A7031300-352D-4FEE-9216-28FB241372A5}"/>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AADEB71-FD7D-4974-99DD-0F48E0466750}"/>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271147782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70B882-5FC5-4C48-9562-890886DDEDF3}"/>
              </a:ext>
            </a:extLst>
          </p:cNvPr>
          <p:cNvSpPr>
            <a:spLocks noGrp="1"/>
          </p:cNvSpPr>
          <p:nvPr>
            <p:ph type="dt" sz="half" idx="10"/>
          </p:nvPr>
        </p:nvSpPr>
        <p:spPr/>
        <p:txBody>
          <a:bodyPr/>
          <a:lstStyle/>
          <a:p>
            <a:fld id="{678A09A2-12AE-4A08-9E31-994E3910808B}" type="datetime3">
              <a:rPr lang="en-US" smtClean="0"/>
              <a:t>11 June 2022</a:t>
            </a:fld>
            <a:endParaRPr lang="en-IN" dirty="0"/>
          </a:p>
        </p:txBody>
      </p:sp>
      <p:sp>
        <p:nvSpPr>
          <p:cNvPr id="3" name="Footer Placeholder 2">
            <a:extLst>
              <a:ext uri="{FF2B5EF4-FFF2-40B4-BE49-F238E27FC236}">
                <a16:creationId xmlns:a16="http://schemas.microsoft.com/office/drawing/2014/main" id="{992E7899-FE60-4FDA-8608-58147D09186A}"/>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BAA32B5C-3285-477F-B755-A6F2F0F4D3A2}"/>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3791764531"/>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7416E9-5919-4213-81D7-5E74B3B61EAA}"/>
              </a:ext>
            </a:extLst>
          </p:cNvPr>
          <p:cNvSpPr>
            <a:spLocks noGrp="1"/>
          </p:cNvSpPr>
          <p:nvPr>
            <p:ph type="dt" sz="half" idx="10"/>
          </p:nvPr>
        </p:nvSpPr>
        <p:spPr/>
        <p:txBody>
          <a:bodyPr/>
          <a:lstStyle/>
          <a:p>
            <a:fld id="{0BD55BA1-5616-41A0-A230-900CC53918C9}" type="datetime3">
              <a:rPr lang="en-US" smtClean="0"/>
              <a:t>11 June 2022</a:t>
            </a:fld>
            <a:endParaRPr lang="en-IN" dirty="0"/>
          </a:p>
        </p:txBody>
      </p:sp>
      <p:sp>
        <p:nvSpPr>
          <p:cNvPr id="3" name="Footer Placeholder 2">
            <a:extLst>
              <a:ext uri="{FF2B5EF4-FFF2-40B4-BE49-F238E27FC236}">
                <a16:creationId xmlns:a16="http://schemas.microsoft.com/office/drawing/2014/main" id="{6BDFF1B2-A745-40FB-B885-B3638A4F417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0DC9AD96-7B7E-4E05-90E8-1F98943B0720}"/>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2156763416"/>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811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IN" dirty="0"/>
              <a:t>Video</a:t>
            </a:r>
          </a:p>
        </p:txBody>
      </p:sp>
      <p:sp>
        <p:nvSpPr>
          <p:cNvPr id="2" name="Date Placeholder 1">
            <a:extLst>
              <a:ext uri="{FF2B5EF4-FFF2-40B4-BE49-F238E27FC236}">
                <a16:creationId xmlns:a16="http://schemas.microsoft.com/office/drawing/2014/main" id="{711B3654-4C35-482F-B580-02C23F975B92}"/>
              </a:ext>
            </a:extLst>
          </p:cNvPr>
          <p:cNvSpPr>
            <a:spLocks noGrp="1"/>
          </p:cNvSpPr>
          <p:nvPr>
            <p:ph type="dt" sz="half" idx="11"/>
          </p:nvPr>
        </p:nvSpPr>
        <p:spPr/>
        <p:txBody>
          <a:bodyPr/>
          <a:lstStyle/>
          <a:p>
            <a:fld id="{ECB31890-3905-4699-8A54-4A643E2FBD12}" type="datetime3">
              <a:rPr lang="en-US" smtClean="0"/>
              <a:t>11 June 2022</a:t>
            </a:fld>
            <a:endParaRPr lang="en-IN" dirty="0"/>
          </a:p>
        </p:txBody>
      </p:sp>
      <p:sp>
        <p:nvSpPr>
          <p:cNvPr id="4" name="Footer Placeholder 3">
            <a:extLst>
              <a:ext uri="{FF2B5EF4-FFF2-40B4-BE49-F238E27FC236}">
                <a16:creationId xmlns:a16="http://schemas.microsoft.com/office/drawing/2014/main" id="{162EFEC5-10C4-4E79-B06E-F14B8F305F91}"/>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CC05763-C066-4818-A1DF-64ED4D64BE2E}"/>
              </a:ext>
            </a:extLst>
          </p:cNvPr>
          <p:cNvSpPr>
            <a:spLocks noGrp="1"/>
          </p:cNvSpPr>
          <p:nvPr>
            <p:ph type="sldNum" sz="quarter" idx="13"/>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211673496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129049-E3D5-4C0A-BB1F-72BEDB1FB5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4" y="0"/>
            <a:ext cx="12185653"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04552036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0" y="0"/>
            <a:ext cx="12185653"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3429868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2_Final legal text">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3BDE2E-2BCF-4140-945E-7D5610CDE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9" y="0"/>
            <a:ext cx="12185658"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46604665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84705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pic>
        <p:nvPicPr>
          <p:cNvPr id="3" name="Picture 2" descr="A picture containing person, indoor&#10;&#10;Description automatically generated">
            <a:extLst>
              <a:ext uri="{FF2B5EF4-FFF2-40B4-BE49-F238E27FC236}">
                <a16:creationId xmlns:a16="http://schemas.microsoft.com/office/drawing/2014/main" id="{67D658EA-49B2-42AB-8ECC-F883CD054C1E}"/>
              </a:ext>
            </a:extLst>
          </p:cNvPr>
          <p:cNvPicPr>
            <a:picLocks noChangeAspect="1"/>
          </p:cNvPicPr>
          <p:nvPr userDrawn="1"/>
        </p:nvPicPr>
        <p:blipFill>
          <a:blip r:embed="rId2">
            <a:alphaModFix amt="66000"/>
            <a:extLst>
              <a:ext uri="{28A0092B-C50C-407E-A947-70E740481C1C}">
                <a14:useLocalDpi xmlns:a14="http://schemas.microsoft.com/office/drawing/2010/main" val="0"/>
              </a:ext>
            </a:extLst>
          </a:blip>
          <a:stretch>
            <a:fillRect/>
          </a:stretch>
        </p:blipFill>
        <p:spPr>
          <a:xfrm>
            <a:off x="0" y="-409"/>
            <a:ext cx="12192000" cy="6858818"/>
          </a:xfrm>
          <a:prstGeom prst="rect">
            <a:avLst/>
          </a:prstGeom>
          <a:effectLst>
            <a:outerShdw blurRad="50800" dist="50800" dir="5400000" algn="ctr" rotWithShape="0">
              <a:srgbClr val="000000"/>
            </a:outerShdw>
            <a:reflection stA="39000" endPos="65000" dist="50800" dir="5400000" sy="-100000" algn="bl" rotWithShape="0"/>
          </a:effectLst>
        </p:spPr>
      </p:pic>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1" name="Title 1"/>
          <p:cNvSpPr>
            <a:spLocks noGrp="1"/>
          </p:cNvSpPr>
          <p:nvPr>
            <p:ph type="ctrTitle"/>
          </p:nvPr>
        </p:nvSpPr>
        <p:spPr>
          <a:xfrm>
            <a:off x="775100" y="1954221"/>
            <a:ext cx="4326679" cy="979702"/>
          </a:xfrm>
        </p:spPr>
        <p:txBody>
          <a:bodyPr/>
          <a:lstStyle>
            <a:lvl1pPr>
              <a:defRPr sz="2999"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bg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59392" y="4960938"/>
            <a:ext cx="1224912"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grpSp>
    </p:spTree>
    <p:extLst>
      <p:ext uri="{BB962C8B-B14F-4D97-AF65-F5344CB8AC3E}">
        <p14:creationId xmlns:p14="http://schemas.microsoft.com/office/powerpoint/2010/main" val="2385237876"/>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3879A3-48F7-4008-81B3-C67A4C8CA5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420FCA-4214-4270-92A7-57089918C2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F4980A-D207-4C28-9566-CCBEE33DD082}"/>
              </a:ext>
            </a:extLst>
          </p:cNvPr>
          <p:cNvSpPr>
            <a:spLocks noGrp="1"/>
          </p:cNvSpPr>
          <p:nvPr>
            <p:ph type="dt" sz="half" idx="10"/>
          </p:nvPr>
        </p:nvSpPr>
        <p:spPr/>
        <p:txBody>
          <a:bodyPr/>
          <a:lstStyle/>
          <a:p>
            <a:fld id="{41CAA37D-E14F-450D-B10A-C8BF8F9801E0}" type="datetimeFigureOut">
              <a:rPr lang="en-US" smtClean="0"/>
              <a:t>6/11/2022</a:t>
            </a:fld>
            <a:endParaRPr lang="en-US"/>
          </a:p>
        </p:txBody>
      </p:sp>
      <p:sp>
        <p:nvSpPr>
          <p:cNvPr id="5" name="Footer Placeholder 4">
            <a:extLst>
              <a:ext uri="{FF2B5EF4-FFF2-40B4-BE49-F238E27FC236}">
                <a16:creationId xmlns:a16="http://schemas.microsoft.com/office/drawing/2014/main" id="{2D119F1E-97CF-4884-AEC8-A31013972F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B5D4BE-9994-47EA-9D88-CE85D973107B}"/>
              </a:ext>
            </a:extLst>
          </p:cNvPr>
          <p:cNvSpPr>
            <a:spLocks noGrp="1"/>
          </p:cNvSpPr>
          <p:nvPr>
            <p:ph type="sldNum" sz="quarter" idx="12"/>
          </p:nvPr>
        </p:nvSpPr>
        <p:spPr/>
        <p:txBody>
          <a:bodyPr/>
          <a:lstStyle/>
          <a:p>
            <a:fld id="{210C305D-B769-4160-AEB3-594029C97561}" type="slidenum">
              <a:rPr lang="en-US" smtClean="0"/>
              <a:t>‹#›</a:t>
            </a:fld>
            <a:endParaRPr lang="en-US"/>
          </a:p>
        </p:txBody>
      </p:sp>
    </p:spTree>
    <p:extLst>
      <p:ext uri="{BB962C8B-B14F-4D97-AF65-F5344CB8AC3E}">
        <p14:creationId xmlns:p14="http://schemas.microsoft.com/office/powerpoint/2010/main" val="62379201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1" name="Title 1"/>
          <p:cNvSpPr>
            <a:spLocks noGrp="1"/>
          </p:cNvSpPr>
          <p:nvPr>
            <p:ph type="ctrTitle"/>
          </p:nvPr>
        </p:nvSpPr>
        <p:spPr>
          <a:xfrm>
            <a:off x="775100" y="1954221"/>
            <a:ext cx="4326679" cy="979702"/>
          </a:xfrm>
        </p:spPr>
        <p:txBody>
          <a:bodyPr/>
          <a:lstStyle>
            <a:lvl1pPr>
              <a:defRPr sz="2999"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bg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2490" y="5709060"/>
            <a:ext cx="8117873"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744" y="5605201"/>
            <a:ext cx="1044529" cy="197581"/>
          </a:xfrm>
          <a:prstGeom prst="rect">
            <a:avLst/>
          </a:prstGeom>
          <a:noFill/>
        </p:spPr>
        <p:txBody>
          <a:bodyPr wrap="square" lIns="0" tIns="0" rIns="0" bIns="0" rtlCol="0" anchor="ctr" anchorCtr="0">
            <a:noAutofit/>
          </a:bodyPr>
          <a:lstStyle/>
          <a:p>
            <a:r>
              <a:rPr lang="en-GB" sz="1199"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2490" y="6019189"/>
            <a:ext cx="3087667" cy="180000"/>
          </a:xfrm>
        </p:spPr>
        <p:txBody>
          <a:bodyPr/>
          <a:lstStyle>
            <a:lvl1pPr marL="0" indent="0">
              <a:buNone/>
              <a:defRPr sz="1199">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2490" y="6216807"/>
            <a:ext cx="3087667" cy="180000"/>
          </a:xfrm>
        </p:spPr>
        <p:txBody>
          <a:bodyPr/>
          <a:lstStyle>
            <a:lvl1pPr marL="0" indent="0">
              <a:buNone/>
              <a:defRPr sz="1199">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743" y="5914642"/>
            <a:ext cx="575700" cy="576000"/>
          </a:xfrm>
          <a:prstGeom prst="ellipse">
            <a:avLst/>
          </a:prstGeom>
        </p:spPr>
        <p:txBody>
          <a:bodyPr anchor="ctr"/>
          <a:lstStyle>
            <a:lvl1pPr marL="0" indent="0" algn="ctr">
              <a:buNone/>
              <a:defRPr sz="900">
                <a:solidFill>
                  <a:schemeClr val="bg1"/>
                </a:solidFill>
              </a:defRPr>
            </a:lvl1pPr>
          </a:lstStyle>
          <a:p>
            <a:endParaRPr lang="en-GB" dirty="0"/>
          </a:p>
        </p:txBody>
      </p:sp>
      <p:grpSp>
        <p:nvGrpSpPr>
          <p:cNvPr id="2" name="Group 4">
            <a:extLst>
              <a:ext uri="{FF2B5EF4-FFF2-40B4-BE49-F238E27FC236}">
                <a16:creationId xmlns:a16="http://schemas.microsoft.com/office/drawing/2014/main" id="{63F02F42-4916-4588-807F-4BB7367EB0EC}"/>
              </a:ext>
            </a:extLst>
          </p:cNvPr>
          <p:cNvGrpSpPr>
            <a:grpSpLocks noChangeAspect="1"/>
          </p:cNvGrpSpPr>
          <p:nvPr userDrawn="1"/>
        </p:nvGrpSpPr>
        <p:grpSpPr bwMode="auto">
          <a:xfrm>
            <a:off x="10359392" y="4960938"/>
            <a:ext cx="1224912" cy="1435100"/>
            <a:chOff x="6529" y="3125"/>
            <a:chExt cx="772" cy="904"/>
          </a:xfrm>
        </p:grpSpPr>
        <p:sp>
          <p:nvSpPr>
            <p:cNvPr id="4" name="Freeform 5">
              <a:extLst>
                <a:ext uri="{FF2B5EF4-FFF2-40B4-BE49-F238E27FC236}">
                  <a16:creationId xmlns:a16="http://schemas.microsoft.com/office/drawing/2014/main"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5" name="Freeform 6">
              <a:extLst>
                <a:ext uri="{FF2B5EF4-FFF2-40B4-BE49-F238E27FC236}">
                  <a16:creationId xmlns:a16="http://schemas.microsoft.com/office/drawing/2014/main"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grpSp>
    </p:spTree>
    <p:extLst>
      <p:ext uri="{BB962C8B-B14F-4D97-AF65-F5344CB8AC3E}">
        <p14:creationId xmlns:p14="http://schemas.microsoft.com/office/powerpoint/2010/main" val="2874209110"/>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1_Approved question tall">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7856" y="5826613"/>
            <a:ext cx="3876004"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388" y="2158329"/>
            <a:ext cx="3998354"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4580" y="3200329"/>
            <a:ext cx="401853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grpSp>
        <p:nvGrpSpPr>
          <p:cNvPr id="77" name="Group 76">
            <a:extLst>
              <a:ext uri="{FF2B5EF4-FFF2-40B4-BE49-F238E27FC236}">
                <a16:creationId xmlns:a16="http://schemas.microsoft.com/office/drawing/2014/main" id="{AE95BC52-A56D-4358-A294-750179EBB698}"/>
              </a:ext>
            </a:extLst>
          </p:cNvPr>
          <p:cNvGrpSpPr/>
          <p:nvPr userDrawn="1"/>
        </p:nvGrpSpPr>
        <p:grpSpPr>
          <a:xfrm>
            <a:off x="489112" y="876059"/>
            <a:ext cx="4852768" cy="3374475"/>
            <a:chOff x="6855933" y="899048"/>
            <a:chExt cx="4855295" cy="3374475"/>
          </a:xfrm>
          <a:solidFill>
            <a:schemeClr val="tx2"/>
          </a:solidFill>
        </p:grpSpPr>
        <p:sp>
          <p:nvSpPr>
            <p:cNvPr id="78" name="Freeform: Shape 77">
              <a:extLst>
                <a:ext uri="{FF2B5EF4-FFF2-40B4-BE49-F238E27FC236}">
                  <a16:creationId xmlns:a16="http://schemas.microsoft.com/office/drawing/2014/main" id="{ECBD2AD5-9A79-4CFE-A808-769ADC8898F3}"/>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sz="1799" dirty="0"/>
            </a:p>
          </p:txBody>
        </p:sp>
        <p:sp>
          <p:nvSpPr>
            <p:cNvPr id="79" name="Freeform: Shape 78">
              <a:extLst>
                <a:ext uri="{FF2B5EF4-FFF2-40B4-BE49-F238E27FC236}">
                  <a16:creationId xmlns:a16="http://schemas.microsoft.com/office/drawing/2014/main" id="{9EE673CB-A779-4F64-B72D-93428DD2B26D}"/>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799" dirty="0"/>
            </a:p>
          </p:txBody>
        </p:sp>
        <p:sp>
          <p:nvSpPr>
            <p:cNvPr id="80" name="Freeform: Shape 79">
              <a:extLst>
                <a:ext uri="{FF2B5EF4-FFF2-40B4-BE49-F238E27FC236}">
                  <a16:creationId xmlns:a16="http://schemas.microsoft.com/office/drawing/2014/main" id="{88144C98-507D-403B-8819-FBBF64A82FA3}"/>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799" dirty="0"/>
            </a:p>
          </p:txBody>
        </p:sp>
        <p:sp>
          <p:nvSpPr>
            <p:cNvPr id="81" name="Freeform: Shape 80">
              <a:extLst>
                <a:ext uri="{FF2B5EF4-FFF2-40B4-BE49-F238E27FC236}">
                  <a16:creationId xmlns:a16="http://schemas.microsoft.com/office/drawing/2014/main" id="{21919CB3-2430-4DA6-BF41-59A1EF9C03C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799" dirty="0"/>
            </a:p>
          </p:txBody>
        </p:sp>
      </p:grpSp>
      <p:grpSp>
        <p:nvGrpSpPr>
          <p:cNvPr id="82" name="Group 4">
            <a:extLst>
              <a:ext uri="{FF2B5EF4-FFF2-40B4-BE49-F238E27FC236}">
                <a16:creationId xmlns:a16="http://schemas.microsoft.com/office/drawing/2014/main" id="{C5FADEE5-07C4-41A9-88D6-C6D2ED1362B8}"/>
              </a:ext>
            </a:extLst>
          </p:cNvPr>
          <p:cNvGrpSpPr>
            <a:grpSpLocks noChangeAspect="1"/>
          </p:cNvGrpSpPr>
          <p:nvPr userDrawn="1"/>
        </p:nvGrpSpPr>
        <p:grpSpPr bwMode="auto">
          <a:xfrm>
            <a:off x="10359392" y="4960938"/>
            <a:ext cx="1224912" cy="1435100"/>
            <a:chOff x="6529" y="3125"/>
            <a:chExt cx="772" cy="904"/>
          </a:xfrm>
        </p:grpSpPr>
        <p:sp>
          <p:nvSpPr>
            <p:cNvPr id="83" name="Freeform 5">
              <a:extLst>
                <a:ext uri="{FF2B5EF4-FFF2-40B4-BE49-F238E27FC236}">
                  <a16:creationId xmlns:a16="http://schemas.microsoft.com/office/drawing/2014/main" id="{5A2C465B-7D43-431D-A35E-50762E7696F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84" name="Freeform 6">
              <a:extLst>
                <a:ext uri="{FF2B5EF4-FFF2-40B4-BE49-F238E27FC236}">
                  <a16:creationId xmlns:a16="http://schemas.microsoft.com/office/drawing/2014/main" id="{AC35E6C1-71A8-4C9D-A1A5-682B0BD0A03F}"/>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grpSp>
    </p:spTree>
    <p:extLst>
      <p:ext uri="{BB962C8B-B14F-4D97-AF65-F5344CB8AC3E}">
        <p14:creationId xmlns:p14="http://schemas.microsoft.com/office/powerpoint/2010/main" val="481160931"/>
      </p:ext>
    </p:extLst>
  </p:cSld>
  <p:clrMapOvr>
    <a:masterClrMapping/>
  </p:clrMapOvr>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1_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7856" y="5826613"/>
            <a:ext cx="3876004"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grpSp>
      <p:sp>
        <p:nvSpPr>
          <p:cNvPr id="18" name="Title 1"/>
          <p:cNvSpPr>
            <a:spLocks noGrp="1"/>
          </p:cNvSpPr>
          <p:nvPr userDrawn="1">
            <p:ph type="ctrTitle"/>
          </p:nvPr>
        </p:nvSpPr>
        <p:spPr>
          <a:xfrm>
            <a:off x="944388" y="2158329"/>
            <a:ext cx="4781392"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9" name="Subtitle 2"/>
          <p:cNvSpPr>
            <a:spLocks noGrp="1"/>
          </p:cNvSpPr>
          <p:nvPr userDrawn="1">
            <p:ph type="subTitle" idx="1"/>
          </p:nvPr>
        </p:nvSpPr>
        <p:spPr>
          <a:xfrm>
            <a:off x="944580" y="3200329"/>
            <a:ext cx="480552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112" y="723658"/>
            <a:ext cx="5677988"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sz="1799" dirty="0"/>
          </a:p>
        </p:txBody>
      </p:sp>
      <p:sp>
        <p:nvSpPr>
          <p:cNvPr id="4" name="Freeform: Shape 3">
            <a:extLst>
              <a:ext uri="{FF2B5EF4-FFF2-40B4-BE49-F238E27FC236}">
                <a16:creationId xmlns:a16="http://schemas.microsoft.com/office/drawing/2014/main" id="{15324C54-B75E-4AC0-90C2-FA558C7716F7}"/>
              </a:ext>
            </a:extLst>
          </p:cNvPr>
          <p:cNvSpPr/>
          <p:nvPr/>
        </p:nvSpPr>
        <p:spPr>
          <a:xfrm>
            <a:off x="489112"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dirty="0"/>
          </a:p>
        </p:txBody>
      </p:sp>
      <p:sp>
        <p:nvSpPr>
          <p:cNvPr id="5" name="Freeform: Shape 4">
            <a:extLst>
              <a:ext uri="{FF2B5EF4-FFF2-40B4-BE49-F238E27FC236}">
                <a16:creationId xmlns:a16="http://schemas.microsoft.com/office/drawing/2014/main" id="{CAA95478-C099-485F-AD95-A617656C6C7C}"/>
              </a:ext>
            </a:extLst>
          </p:cNvPr>
          <p:cNvSpPr/>
          <p:nvPr/>
        </p:nvSpPr>
        <p:spPr>
          <a:xfrm>
            <a:off x="774294"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dirty="0"/>
          </a:p>
        </p:txBody>
      </p:sp>
      <p:sp>
        <p:nvSpPr>
          <p:cNvPr id="6" name="Freeform: Shape 5">
            <a:extLst>
              <a:ext uri="{FF2B5EF4-FFF2-40B4-BE49-F238E27FC236}">
                <a16:creationId xmlns:a16="http://schemas.microsoft.com/office/drawing/2014/main" id="{D65680A1-86D1-44C2-AA38-0DF5735F1F26}"/>
              </a:ext>
            </a:extLst>
          </p:cNvPr>
          <p:cNvSpPr/>
          <p:nvPr/>
        </p:nvSpPr>
        <p:spPr>
          <a:xfrm>
            <a:off x="1059359"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dirty="0"/>
          </a:p>
        </p:txBody>
      </p:sp>
      <p:grpSp>
        <p:nvGrpSpPr>
          <p:cNvPr id="76" name="Group 4">
            <a:extLst>
              <a:ext uri="{FF2B5EF4-FFF2-40B4-BE49-F238E27FC236}">
                <a16:creationId xmlns:a16="http://schemas.microsoft.com/office/drawing/2014/main" id="{9D60B6B0-F7ED-4B9F-A77C-632AC4EA661D}"/>
              </a:ext>
            </a:extLst>
          </p:cNvPr>
          <p:cNvGrpSpPr>
            <a:grpSpLocks noChangeAspect="1"/>
          </p:cNvGrpSpPr>
          <p:nvPr userDrawn="1"/>
        </p:nvGrpSpPr>
        <p:grpSpPr bwMode="auto">
          <a:xfrm>
            <a:off x="10359392" y="4960938"/>
            <a:ext cx="1224912" cy="1435100"/>
            <a:chOff x="6529" y="3125"/>
            <a:chExt cx="772" cy="904"/>
          </a:xfrm>
        </p:grpSpPr>
        <p:sp>
          <p:nvSpPr>
            <p:cNvPr id="77" name="Freeform 5">
              <a:extLst>
                <a:ext uri="{FF2B5EF4-FFF2-40B4-BE49-F238E27FC236}">
                  <a16:creationId xmlns:a16="http://schemas.microsoft.com/office/drawing/2014/main" id="{CC1B45B9-64DF-4C5B-9711-FA69AD537071}"/>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78" name="Freeform 6">
              <a:extLst>
                <a:ext uri="{FF2B5EF4-FFF2-40B4-BE49-F238E27FC236}">
                  <a16:creationId xmlns:a16="http://schemas.microsoft.com/office/drawing/2014/main" id="{BA55CB73-EE25-43B6-9720-855E16C4B153}"/>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grpSp>
    </p:spTree>
    <p:extLst>
      <p:ext uri="{BB962C8B-B14F-4D97-AF65-F5344CB8AC3E}">
        <p14:creationId xmlns:p14="http://schemas.microsoft.com/office/powerpoint/2010/main" val="704225001"/>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4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600" y="1137921"/>
            <a:ext cx="4954924" cy="4267457"/>
          </a:xfrm>
        </p:spPr>
        <p:txBody>
          <a:bodyPr/>
          <a:lstStyle/>
          <a:p>
            <a:endParaRPr lang="en-IN" dirty="0"/>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29748" y="3813288"/>
            <a:ext cx="3087667" cy="180000"/>
          </a:xfrm>
        </p:spPr>
        <p:txBody>
          <a:bodyPr/>
          <a:lstStyle>
            <a:lvl1pPr marL="0" indent="0">
              <a:buNone/>
              <a:defRPr sz="1199">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29748" y="4055931"/>
            <a:ext cx="3087667" cy="180000"/>
          </a:xfrm>
        </p:spPr>
        <p:txBody>
          <a:bodyPr/>
          <a:lstStyle>
            <a:lvl1pPr marL="0" indent="0">
              <a:buNone/>
              <a:defRPr sz="1199">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19820" y="3578084"/>
            <a:ext cx="778554"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19821" y="1137921"/>
            <a:ext cx="5462580"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19821" y="1635009"/>
            <a:ext cx="5462580" cy="1611554"/>
          </a:xfrm>
        </p:spPr>
        <p:txBody>
          <a:bodyPr/>
          <a:lstStyle>
            <a:lvl1pPr marL="0" indent="0">
              <a:buNone/>
              <a:defRPr sz="1599"/>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3" name="Date Placeholder 2">
            <a:extLst>
              <a:ext uri="{FF2B5EF4-FFF2-40B4-BE49-F238E27FC236}">
                <a16:creationId xmlns:a16="http://schemas.microsoft.com/office/drawing/2014/main" id="{DA661012-3455-4F88-94AD-14869D2D5405}"/>
              </a:ext>
            </a:extLst>
          </p:cNvPr>
          <p:cNvSpPr>
            <a:spLocks noGrp="1"/>
          </p:cNvSpPr>
          <p:nvPr>
            <p:ph type="dt" sz="half" idx="19"/>
          </p:nvPr>
        </p:nvSpPr>
        <p:spPr/>
        <p:txBody>
          <a:bodyPr/>
          <a:lstStyle/>
          <a:p>
            <a:fld id="{86AD1DFC-053D-4B86-B715-9C611EC38679}" type="datetime3">
              <a:rPr lang="en-US" smtClean="0"/>
              <a:t>11 June 2022</a:t>
            </a:fld>
            <a:endParaRPr lang="en-IN" dirty="0"/>
          </a:p>
        </p:txBody>
      </p:sp>
      <p:sp>
        <p:nvSpPr>
          <p:cNvPr id="4" name="Footer Placeholder 3">
            <a:extLst>
              <a:ext uri="{FF2B5EF4-FFF2-40B4-BE49-F238E27FC236}">
                <a16:creationId xmlns:a16="http://schemas.microsoft.com/office/drawing/2014/main" id="{F21FBA45-9D10-4CA1-B5FE-DF08BC4B79DE}"/>
              </a:ext>
            </a:extLst>
          </p:cNvPr>
          <p:cNvSpPr>
            <a:spLocks noGrp="1"/>
          </p:cNvSpPr>
          <p:nvPr>
            <p:ph type="ftr" sz="quarter" idx="20"/>
          </p:nvPr>
        </p:nvSpPr>
        <p:spPr/>
        <p:txBody>
          <a:bodyPr/>
          <a:lstStyle/>
          <a:p>
            <a:r>
              <a:rPr lang="en-IN" dirty="0"/>
              <a:t>Presentation title</a:t>
            </a:r>
          </a:p>
        </p:txBody>
      </p:sp>
      <p:sp>
        <p:nvSpPr>
          <p:cNvPr id="6" name="Slide Number Placeholder 5">
            <a:extLst>
              <a:ext uri="{FF2B5EF4-FFF2-40B4-BE49-F238E27FC236}">
                <a16:creationId xmlns:a16="http://schemas.microsoft.com/office/drawing/2014/main" id="{611C45D8-BA71-4A92-82B2-C059AF6B6702}"/>
              </a:ext>
            </a:extLst>
          </p:cNvPr>
          <p:cNvSpPr>
            <a:spLocks noGrp="1"/>
          </p:cNvSpPr>
          <p:nvPr>
            <p:ph type="sldNum" sz="quarter" idx="21"/>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416246531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_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sz="2399">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9601" y="1137920"/>
            <a:ext cx="10972800"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a:extLst>
              <a:ext uri="{FF2B5EF4-FFF2-40B4-BE49-F238E27FC236}">
                <a16:creationId xmlns:a16="http://schemas.microsoft.com/office/drawing/2014/main" id="{39369FE1-2141-4E78-8B01-84E57EEFE06A}"/>
              </a:ext>
            </a:extLst>
          </p:cNvPr>
          <p:cNvSpPr>
            <a:spLocks noGrp="1"/>
          </p:cNvSpPr>
          <p:nvPr>
            <p:ph type="dt" sz="half" idx="10"/>
          </p:nvPr>
        </p:nvSpPr>
        <p:spPr/>
        <p:txBody>
          <a:bodyPr/>
          <a:lstStyle/>
          <a:p>
            <a:fld id="{16D63E5D-D4D4-47A0-B3D2-9C348E301267}" type="datetime3">
              <a:rPr lang="en-US" smtClean="0"/>
              <a:t>11 June 2022</a:t>
            </a:fld>
            <a:endParaRPr lang="en-IN" dirty="0"/>
          </a:p>
        </p:txBody>
      </p:sp>
      <p:sp>
        <p:nvSpPr>
          <p:cNvPr id="4" name="Footer Placeholder 3">
            <a:extLst>
              <a:ext uri="{FF2B5EF4-FFF2-40B4-BE49-F238E27FC236}">
                <a16:creationId xmlns:a16="http://schemas.microsoft.com/office/drawing/2014/main" id="{714482B3-B946-42D6-98EA-72EE48EEB847}"/>
              </a:ext>
            </a:extLst>
          </p:cNvPr>
          <p:cNvSpPr>
            <a:spLocks noGrp="1"/>
          </p:cNvSpPr>
          <p:nvPr>
            <p:ph type="ftr" sz="quarter" idx="11"/>
          </p:nvPr>
        </p:nvSpPr>
        <p:spPr/>
        <p:txBody>
          <a:bodyPr/>
          <a:lstStyle/>
          <a:p>
            <a:r>
              <a:rPr lang="en-IN" dirty="0"/>
              <a:t>Presentation title</a:t>
            </a:r>
          </a:p>
        </p:txBody>
      </p:sp>
      <p:sp>
        <p:nvSpPr>
          <p:cNvPr id="5" name="Slide Number Placeholder 4">
            <a:extLst>
              <a:ext uri="{FF2B5EF4-FFF2-40B4-BE49-F238E27FC236}">
                <a16:creationId xmlns:a16="http://schemas.microsoft.com/office/drawing/2014/main" id="{272DD5AC-66F0-425C-A9DE-0484513193A1}"/>
              </a:ext>
            </a:extLst>
          </p:cNvPr>
          <p:cNvSpPr>
            <a:spLocks noGrp="1"/>
          </p:cNvSpPr>
          <p:nvPr>
            <p:ph type="sldNum" sz="quarter" idx="12"/>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343469234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5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4852" y="1"/>
            <a:ext cx="3997149" cy="6156104"/>
          </a:xfrm>
        </p:spPr>
        <p:txBody>
          <a:bodyPr/>
          <a:lstStyle/>
          <a:p>
            <a:endParaRPr lang="en-IN" dirty="0"/>
          </a:p>
        </p:txBody>
      </p:sp>
      <p:sp>
        <p:nvSpPr>
          <p:cNvPr id="2" name="Title 1"/>
          <p:cNvSpPr>
            <a:spLocks noGrp="1"/>
          </p:cNvSpPr>
          <p:nvPr>
            <p:ph type="title"/>
          </p:nvPr>
        </p:nvSpPr>
        <p:spPr>
          <a:xfrm>
            <a:off x="609601" y="294200"/>
            <a:ext cx="7440547" cy="590400"/>
          </a:xfrm>
        </p:spPr>
        <p:txBody>
          <a:bodyPr/>
          <a:lstStyle>
            <a:lvl1pPr>
              <a:defRPr sz="2399">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601" y="1137921"/>
            <a:ext cx="7295842" cy="873760"/>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601" y="2311401"/>
            <a:ext cx="3578253" cy="384470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7190" y="2311402"/>
            <a:ext cx="3578253" cy="1254759"/>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7190" y="4236721"/>
            <a:ext cx="3578253" cy="1944160"/>
          </a:xfrm>
        </p:spPr>
        <p:txBody>
          <a:bodyPr numCol="1"/>
          <a:lstStyle>
            <a:lvl1pPr marL="0" indent="0">
              <a:buNone/>
              <a:defRPr sz="1799">
                <a:solidFill>
                  <a:schemeClr val="bg1"/>
                </a:solidFill>
                <a:latin typeface="Georgia" panose="02040502050405020303" pitchFamily="18" charset="0"/>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601" y="907750"/>
            <a:ext cx="771983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4" name="Date Placeholder 3">
            <a:extLst>
              <a:ext uri="{FF2B5EF4-FFF2-40B4-BE49-F238E27FC236}">
                <a16:creationId xmlns:a16="http://schemas.microsoft.com/office/drawing/2014/main" id="{2073C7F4-1F66-48B4-8A7F-96C64986A204}"/>
              </a:ext>
            </a:extLst>
          </p:cNvPr>
          <p:cNvSpPr>
            <a:spLocks noGrp="1"/>
          </p:cNvSpPr>
          <p:nvPr>
            <p:ph type="dt" sz="half" idx="14"/>
          </p:nvPr>
        </p:nvSpPr>
        <p:spPr/>
        <p:txBody>
          <a:bodyPr/>
          <a:lstStyle/>
          <a:p>
            <a:fld id="{0E49E8CE-5235-4494-B0FD-9ECC8206E96E}" type="datetime3">
              <a:rPr lang="en-US" smtClean="0"/>
              <a:t>11 June 2022</a:t>
            </a:fld>
            <a:endParaRPr lang="en-IN" dirty="0"/>
          </a:p>
        </p:txBody>
      </p:sp>
      <p:sp>
        <p:nvSpPr>
          <p:cNvPr id="6" name="Footer Placeholder 5">
            <a:extLst>
              <a:ext uri="{FF2B5EF4-FFF2-40B4-BE49-F238E27FC236}">
                <a16:creationId xmlns:a16="http://schemas.microsoft.com/office/drawing/2014/main" id="{628F1198-1F5C-4C8B-A7E4-2658430FBCFA}"/>
              </a:ext>
            </a:extLst>
          </p:cNvPr>
          <p:cNvSpPr>
            <a:spLocks noGrp="1"/>
          </p:cNvSpPr>
          <p:nvPr>
            <p:ph type="ftr" sz="quarter" idx="15"/>
          </p:nvPr>
        </p:nvSpPr>
        <p:spPr/>
        <p:txBody>
          <a:bodyPr/>
          <a:lstStyle/>
          <a:p>
            <a:r>
              <a:rPr lang="en-IN" dirty="0"/>
              <a:t>Presentation title</a:t>
            </a:r>
          </a:p>
        </p:txBody>
      </p:sp>
      <p:sp>
        <p:nvSpPr>
          <p:cNvPr id="7" name="Slide Number Placeholder 6">
            <a:extLst>
              <a:ext uri="{FF2B5EF4-FFF2-40B4-BE49-F238E27FC236}">
                <a16:creationId xmlns:a16="http://schemas.microsoft.com/office/drawing/2014/main" id="{86EA2D1B-5973-42E9-87B4-02C40C0EF1B0}"/>
              </a:ext>
            </a:extLst>
          </p:cNvPr>
          <p:cNvSpPr>
            <a:spLocks noGrp="1"/>
          </p:cNvSpPr>
          <p:nvPr>
            <p:ph type="sldNum" sz="quarter" idx="16"/>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263230420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6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1"/>
            <a:ext cx="2383219" cy="6857999"/>
          </a:xfrm>
        </p:spPr>
        <p:txBody>
          <a:bodyPr/>
          <a:lstStyle/>
          <a:p>
            <a:endParaRPr lang="en-IN" dirty="0"/>
          </a:p>
        </p:txBody>
      </p:sp>
      <p:sp>
        <p:nvSpPr>
          <p:cNvPr id="2" name="Title 1"/>
          <p:cNvSpPr>
            <a:spLocks noGrp="1"/>
          </p:cNvSpPr>
          <p:nvPr>
            <p:ph type="title"/>
          </p:nvPr>
        </p:nvSpPr>
        <p:spPr>
          <a:xfrm>
            <a:off x="2693891" y="294200"/>
            <a:ext cx="8887371" cy="590400"/>
          </a:xfrm>
        </p:spPr>
        <p:txBody>
          <a:bodyPr/>
          <a:lstStyle>
            <a:lvl1pPr>
              <a:defRPr sz="2399">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3890" y="1137921"/>
            <a:ext cx="2741454" cy="5018184"/>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4102" y="1137921"/>
            <a:ext cx="2802382" cy="501818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5241" y="1137922"/>
            <a:ext cx="2767159" cy="2796151"/>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3891" y="907750"/>
            <a:ext cx="8887371"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4" name="Date Placeholder 3">
            <a:extLst>
              <a:ext uri="{FF2B5EF4-FFF2-40B4-BE49-F238E27FC236}">
                <a16:creationId xmlns:a16="http://schemas.microsoft.com/office/drawing/2014/main" id="{118571DE-086F-444C-976E-D386CED54CF9}"/>
              </a:ext>
            </a:extLst>
          </p:cNvPr>
          <p:cNvSpPr>
            <a:spLocks noGrp="1"/>
          </p:cNvSpPr>
          <p:nvPr>
            <p:ph type="dt" sz="half" idx="13"/>
          </p:nvPr>
        </p:nvSpPr>
        <p:spPr/>
        <p:txBody>
          <a:bodyPr/>
          <a:lstStyle/>
          <a:p>
            <a:fld id="{CFB1ADCF-7548-48F2-B4E3-18B2C0EE8460}" type="datetime3">
              <a:rPr lang="en-US" smtClean="0"/>
              <a:t>11 June 2022</a:t>
            </a:fld>
            <a:endParaRPr lang="en-IN" dirty="0"/>
          </a:p>
        </p:txBody>
      </p:sp>
      <p:sp>
        <p:nvSpPr>
          <p:cNvPr id="6" name="Footer Placeholder 5">
            <a:extLst>
              <a:ext uri="{FF2B5EF4-FFF2-40B4-BE49-F238E27FC236}">
                <a16:creationId xmlns:a16="http://schemas.microsoft.com/office/drawing/2014/main" id="{A5178D09-F6E9-4981-B6E0-209D099207E6}"/>
              </a:ext>
            </a:extLst>
          </p:cNvPr>
          <p:cNvSpPr>
            <a:spLocks noGrp="1"/>
          </p:cNvSpPr>
          <p:nvPr>
            <p:ph type="ftr" sz="quarter" idx="14"/>
          </p:nvPr>
        </p:nvSpPr>
        <p:spPr/>
        <p:txBody>
          <a:bodyPr/>
          <a:lstStyle/>
          <a:p>
            <a:r>
              <a:rPr lang="en-IN" dirty="0"/>
              <a:t>Presentation title</a:t>
            </a:r>
          </a:p>
        </p:txBody>
      </p:sp>
      <p:sp>
        <p:nvSpPr>
          <p:cNvPr id="7" name="Slide Number Placeholder 6">
            <a:extLst>
              <a:ext uri="{FF2B5EF4-FFF2-40B4-BE49-F238E27FC236}">
                <a16:creationId xmlns:a16="http://schemas.microsoft.com/office/drawing/2014/main" id="{BAE170B6-45D3-4E0A-A799-1F973EAAC5EC}"/>
              </a:ext>
            </a:extLst>
          </p:cNvPr>
          <p:cNvSpPr>
            <a:spLocks noGrp="1"/>
          </p:cNvSpPr>
          <p:nvPr>
            <p:ph type="sldNum" sz="quarter" idx="15"/>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26653402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3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102" y="1488927"/>
            <a:ext cx="2337171"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194"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083" y="2526765"/>
            <a:ext cx="5289245" cy="1800000"/>
          </a:xfrm>
        </p:spPr>
        <p:txBody>
          <a:bodyPr lIns="90000" tIns="46800" rIns="90000" bIns="46800"/>
          <a:lstStyle>
            <a:lvl1pPr marL="0" indent="0">
              <a:buNone/>
              <a:defRPr lang="en-US" sz="2799" dirty="0" smtClean="0">
                <a:latin typeface="Georgia" panose="02040502050405020303" pitchFamily="18" charset="0"/>
              </a:defRPr>
            </a:lvl1pPr>
          </a:lstStyle>
          <a:p>
            <a:pPr marL="356438" lvl="0" indent="-356438">
              <a:spcBef>
                <a:spcPts val="0"/>
              </a:spcBef>
            </a:pPr>
            <a:r>
              <a:rPr lang="en-US" dirty="0"/>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083" y="4632765"/>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rgbClr val="2E2E38"/>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083" y="4971442"/>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rgbClr val="2E2E38"/>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20530779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4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1378" y="2060235"/>
            <a:ext cx="5289245" cy="3025522"/>
          </a:xfrm>
        </p:spPr>
        <p:txBody>
          <a:bodyPr lIns="0" tIns="0" rIns="0" bIns="0">
            <a:noAutofit/>
          </a:bodyPr>
          <a:lstStyle>
            <a:lvl1pPr marL="0" indent="0" algn="ctr">
              <a:buNone/>
              <a:defRPr lang="en-US" sz="2799" dirty="0" smtClean="0">
                <a:latin typeface="Georgia" panose="02040502050405020303" pitchFamily="18" charset="0"/>
              </a:defRPr>
            </a:lvl1pPr>
          </a:lstStyle>
          <a:p>
            <a:pPr marL="356438" lvl="0" indent="-356438" algn="ctr">
              <a:spcBef>
                <a:spcPts val="0"/>
              </a:spcBef>
            </a:pPr>
            <a:r>
              <a:rPr lang="en-US" dirty="0"/>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1378" y="5506678"/>
            <a:ext cx="5289245" cy="316838"/>
          </a:xfrm>
        </p:spPr>
        <p:txBody>
          <a:bodyPr lIns="0" tIns="0" rIns="0" bIns="0">
            <a:noAutofit/>
          </a:bodyPr>
          <a:lstStyle>
            <a:lvl1pPr marL="0" indent="0" algn="ctr">
              <a:buNone/>
              <a:defRPr lang="en-US" sz="1599" dirty="0" smtClean="0">
                <a:solidFill>
                  <a:srgbClr val="2E2E38"/>
                </a:solidFill>
                <a:latin typeface="+mn-lt"/>
              </a:defRPr>
            </a:lvl1pPr>
          </a:lstStyle>
          <a:p>
            <a:pPr marL="356438" lvl="0" indent="-356438"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1378" y="5818717"/>
            <a:ext cx="5289245" cy="316838"/>
          </a:xfrm>
        </p:spPr>
        <p:txBody>
          <a:bodyPr vert="horz" lIns="0" tIns="0" rIns="0" bIns="0" rtlCol="0" anchor="t" anchorCtr="0">
            <a:noAutofit/>
          </a:bodyPr>
          <a:lstStyle>
            <a:lvl1pPr marL="0" indent="0" algn="ctr">
              <a:buNone/>
              <a:defRPr lang="en-US" sz="1599" dirty="0" smtClean="0">
                <a:solidFill>
                  <a:srgbClr val="2E2E38"/>
                </a:solidFill>
                <a:latin typeface="+mn-lt"/>
              </a:defRPr>
            </a:lvl1pPr>
          </a:lstStyle>
          <a:p>
            <a:pPr marL="356438" lvl="0" indent="-356438"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7415" y="979788"/>
            <a:ext cx="2337171"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194"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22268516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5_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372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_Cover alterna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638ED8-2375-4DF4-9410-3E68A526A59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Freeform 56">
            <a:extLst>
              <a:ext uri="{FF2B5EF4-FFF2-40B4-BE49-F238E27FC236}">
                <a16:creationId xmlns:a16="http://schemas.microsoft.com/office/drawing/2014/main" id="{13A7AC18-CF42-4EC5-8D40-441EAE30A06C}"/>
              </a:ext>
            </a:extLst>
          </p:cNvPr>
          <p:cNvSpPr/>
          <p:nvPr userDrawn="1"/>
        </p:nvSpPr>
        <p:spPr>
          <a:xfrm>
            <a:off x="6669372" y="6432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2"/>
          </a:p>
        </p:txBody>
      </p:sp>
      <p:sp>
        <p:nvSpPr>
          <p:cNvPr id="11" name="Title 1"/>
          <p:cNvSpPr>
            <a:spLocks noGrp="1"/>
          </p:cNvSpPr>
          <p:nvPr>
            <p:ph type="ctrTitle"/>
          </p:nvPr>
        </p:nvSpPr>
        <p:spPr>
          <a:xfrm>
            <a:off x="6946617" y="1801821"/>
            <a:ext cx="4326679" cy="979702"/>
          </a:xfrm>
        </p:spPr>
        <p:txBody>
          <a:bodyPr/>
          <a:lstStyle>
            <a:lvl1pPr>
              <a:defRPr sz="2437"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6946617" y="2893761"/>
            <a:ext cx="4326679" cy="1046323"/>
          </a:xfrm>
        </p:spPr>
        <p:txBody>
          <a:bodyPr/>
          <a:lstStyle>
            <a:lvl1pPr marL="0" indent="0" algn="l">
              <a:spcAft>
                <a:spcPts val="974"/>
              </a:spcAft>
              <a:buNone/>
              <a:defRPr sz="1624">
                <a:solidFill>
                  <a:schemeClr val="bg1"/>
                </a:solidFill>
                <a:latin typeface="EYInterstate" panose="02000503020000020004" pitchFamily="2" charset="0"/>
                <a:cs typeface="Arial" pitchFamily="34" charset="0"/>
              </a:defRPr>
            </a:lvl1pPr>
            <a:lvl2pPr marL="0" indent="0" algn="l">
              <a:buNone/>
              <a:defRPr sz="1299" b="1">
                <a:solidFill>
                  <a:srgbClr val="404040"/>
                </a:solidFill>
              </a:defRPr>
            </a:lvl2pPr>
            <a:lvl3pPr marL="742579" indent="0" algn="ctr">
              <a:buNone/>
              <a:defRPr>
                <a:solidFill>
                  <a:schemeClr val="tx1">
                    <a:tint val="75000"/>
                  </a:schemeClr>
                </a:solidFill>
              </a:defRPr>
            </a:lvl3pPr>
            <a:lvl4pPr marL="1113868" indent="0" algn="ctr">
              <a:buNone/>
              <a:defRPr>
                <a:solidFill>
                  <a:schemeClr val="tx1">
                    <a:tint val="75000"/>
                  </a:schemeClr>
                </a:solidFill>
              </a:defRPr>
            </a:lvl4pPr>
            <a:lvl5pPr marL="1485157" indent="0" algn="ctr">
              <a:buNone/>
              <a:defRPr>
                <a:solidFill>
                  <a:schemeClr val="tx1">
                    <a:tint val="75000"/>
                  </a:schemeClr>
                </a:solidFill>
              </a:defRPr>
            </a:lvl5pPr>
            <a:lvl6pPr marL="1856446" indent="0" algn="ctr">
              <a:buNone/>
              <a:defRPr>
                <a:solidFill>
                  <a:schemeClr val="tx1">
                    <a:tint val="75000"/>
                  </a:schemeClr>
                </a:solidFill>
              </a:defRPr>
            </a:lvl6pPr>
            <a:lvl7pPr marL="2227735" indent="0" algn="ctr">
              <a:buNone/>
              <a:defRPr>
                <a:solidFill>
                  <a:schemeClr val="tx1">
                    <a:tint val="75000"/>
                  </a:schemeClr>
                </a:solidFill>
              </a:defRPr>
            </a:lvl7pPr>
            <a:lvl8pPr marL="2599025" indent="0" algn="ctr">
              <a:buNone/>
              <a:defRPr>
                <a:solidFill>
                  <a:schemeClr val="tx1">
                    <a:tint val="75000"/>
                  </a:schemeClr>
                </a:solidFill>
              </a:defRPr>
            </a:lvl8pPr>
            <a:lvl9pPr marL="2970314" indent="0" algn="ctr">
              <a:buNone/>
              <a:defRPr>
                <a:solidFill>
                  <a:schemeClr val="tx1">
                    <a:tint val="75000"/>
                  </a:schemeClr>
                </a:solidFill>
              </a:defRPr>
            </a:lvl9pPr>
          </a:lstStyle>
          <a:p>
            <a:pPr lvl="0"/>
            <a:r>
              <a:rPr lang="en-US"/>
              <a:t>Click to edit Master subtitle style</a:t>
            </a:r>
            <a:endParaRPr lang="en-GB"/>
          </a:p>
        </p:txBody>
      </p:sp>
      <p:pic>
        <p:nvPicPr>
          <p:cNvPr id="10" name="Picture 9">
            <a:extLst>
              <a:ext uri="{FF2B5EF4-FFF2-40B4-BE49-F238E27FC236}">
                <a16:creationId xmlns:a16="http://schemas.microsoft.com/office/drawing/2014/main" id="{13D4D954-E96A-4B3F-B465-CB859113EC0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0481" y="5340096"/>
            <a:ext cx="1316736" cy="1156968"/>
          </a:xfrm>
          <a:prstGeom prst="rect">
            <a:avLst/>
          </a:prstGeom>
        </p:spPr>
      </p:pic>
    </p:spTree>
    <p:extLst>
      <p:ext uri="{BB962C8B-B14F-4D97-AF65-F5344CB8AC3E}">
        <p14:creationId xmlns:p14="http://schemas.microsoft.com/office/powerpoint/2010/main" val="2327371984"/>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Divider 3">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D9F631-BCA2-47E9-B382-A1254CE498E4}"/>
              </a:ext>
            </a:extLst>
          </p:cNvPr>
          <p:cNvSpPr>
            <a:spLocks noGrp="1"/>
          </p:cNvSpPr>
          <p:nvPr>
            <p:ph type="dt" sz="half" idx="10"/>
          </p:nvPr>
        </p:nvSpPr>
        <p:spPr/>
        <p:txBody>
          <a:bodyPr/>
          <a:lstStyle/>
          <a:p>
            <a:fld id="{8F6D9080-1DFC-4303-893C-6B8A3FEC05E8}" type="datetime3">
              <a:rPr lang="en-US" smtClean="0"/>
              <a:t>11 June 2022</a:t>
            </a:fld>
            <a:endParaRPr lang="en-IN" dirty="0"/>
          </a:p>
        </p:txBody>
      </p:sp>
      <p:sp>
        <p:nvSpPr>
          <p:cNvPr id="3" name="Footer Placeholder 2">
            <a:extLst>
              <a:ext uri="{FF2B5EF4-FFF2-40B4-BE49-F238E27FC236}">
                <a16:creationId xmlns:a16="http://schemas.microsoft.com/office/drawing/2014/main" id="{EC1D1872-1F65-44DE-8D43-3328C27B5870}"/>
              </a:ext>
            </a:extLst>
          </p:cNvPr>
          <p:cNvSpPr>
            <a:spLocks noGrp="1"/>
          </p:cNvSpPr>
          <p:nvPr>
            <p:ph type="ftr" sz="quarter" idx="11"/>
          </p:nvPr>
        </p:nvSpPr>
        <p:spPr/>
        <p:txBody>
          <a:bodyPr/>
          <a:lstStyle/>
          <a:p>
            <a:r>
              <a:rPr lang="en-IN" dirty="0"/>
              <a:t>Presentation title</a:t>
            </a:r>
          </a:p>
        </p:txBody>
      </p:sp>
      <p:sp>
        <p:nvSpPr>
          <p:cNvPr id="4" name="Slide Number Placeholder 3">
            <a:extLst>
              <a:ext uri="{FF2B5EF4-FFF2-40B4-BE49-F238E27FC236}">
                <a16:creationId xmlns:a16="http://schemas.microsoft.com/office/drawing/2014/main" id="{A06C50CF-7368-4D25-B2B5-360BA59E76C3}"/>
              </a:ext>
            </a:extLst>
          </p:cNvPr>
          <p:cNvSpPr>
            <a:spLocks noGrp="1"/>
          </p:cNvSpPr>
          <p:nvPr>
            <p:ph type="sldNum" sz="quarter" idx="12"/>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3526952108"/>
      </p:ext>
    </p:extLst>
  </p:cSld>
  <p:clrMapOvr>
    <a:masterClrMapping/>
  </p:clrMapOvr>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IN" dirty="0"/>
              <a:t>Video</a:t>
            </a:r>
          </a:p>
        </p:txBody>
      </p:sp>
      <p:sp>
        <p:nvSpPr>
          <p:cNvPr id="2" name="Date Placeholder 1">
            <a:extLst>
              <a:ext uri="{FF2B5EF4-FFF2-40B4-BE49-F238E27FC236}">
                <a16:creationId xmlns:a16="http://schemas.microsoft.com/office/drawing/2014/main" id="{E943830C-23AE-48E4-B9DE-E91E6CE0B8B9}"/>
              </a:ext>
            </a:extLst>
          </p:cNvPr>
          <p:cNvSpPr>
            <a:spLocks noGrp="1"/>
          </p:cNvSpPr>
          <p:nvPr>
            <p:ph type="dt" sz="half" idx="11"/>
          </p:nvPr>
        </p:nvSpPr>
        <p:spPr/>
        <p:txBody>
          <a:bodyPr/>
          <a:lstStyle/>
          <a:p>
            <a:fld id="{A8381BA6-C3FD-495B-9B56-A30783EC7416}" type="datetime3">
              <a:rPr lang="en-US" smtClean="0"/>
              <a:t>11 June 2022</a:t>
            </a:fld>
            <a:endParaRPr lang="en-IN" dirty="0"/>
          </a:p>
        </p:txBody>
      </p:sp>
      <p:sp>
        <p:nvSpPr>
          <p:cNvPr id="4" name="Footer Placeholder 3">
            <a:extLst>
              <a:ext uri="{FF2B5EF4-FFF2-40B4-BE49-F238E27FC236}">
                <a16:creationId xmlns:a16="http://schemas.microsoft.com/office/drawing/2014/main" id="{B0F742A9-BF69-4BF2-966C-3D76FC687FBA}"/>
              </a:ext>
            </a:extLst>
          </p:cNvPr>
          <p:cNvSpPr>
            <a:spLocks noGrp="1"/>
          </p:cNvSpPr>
          <p:nvPr>
            <p:ph type="ftr" sz="quarter" idx="12"/>
          </p:nvPr>
        </p:nvSpPr>
        <p:spPr/>
        <p:txBody>
          <a:bodyPr/>
          <a:lstStyle/>
          <a:p>
            <a:r>
              <a:rPr lang="en-IN" dirty="0"/>
              <a:t>Presentation title</a:t>
            </a:r>
          </a:p>
        </p:txBody>
      </p:sp>
      <p:sp>
        <p:nvSpPr>
          <p:cNvPr id="5" name="Slide Number Placeholder 4">
            <a:extLst>
              <a:ext uri="{FF2B5EF4-FFF2-40B4-BE49-F238E27FC236}">
                <a16:creationId xmlns:a16="http://schemas.microsoft.com/office/drawing/2014/main" id="{9B65F912-EBE8-413B-A241-0FB3A540BA82}"/>
              </a:ext>
            </a:extLst>
          </p:cNvPr>
          <p:cNvSpPr>
            <a:spLocks noGrp="1"/>
          </p:cNvSpPr>
          <p:nvPr>
            <p:ph type="sldNum" sz="quarter" idx="13"/>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18840605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Key statem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37B5C6B-B98B-4A4C-A8A7-B006989B59BC}"/>
              </a:ext>
            </a:extLst>
          </p:cNvPr>
          <p:cNvSpPr>
            <a:spLocks noGrp="1"/>
          </p:cNvSpPr>
          <p:nvPr>
            <p:ph type="dt" sz="half" idx="10"/>
          </p:nvPr>
        </p:nvSpPr>
        <p:spPr/>
        <p:txBody>
          <a:bodyPr/>
          <a:lstStyle/>
          <a:p>
            <a:fld id="{2A7C88E1-FE33-48AD-9218-9258D62CDCC4}" type="datetime3">
              <a:rPr lang="en-US" smtClean="0"/>
              <a:t>11 June 2022</a:t>
            </a:fld>
            <a:endParaRPr lang="en-IN" dirty="0"/>
          </a:p>
        </p:txBody>
      </p:sp>
      <p:sp>
        <p:nvSpPr>
          <p:cNvPr id="6" name="Footer Placeholder 5">
            <a:extLst>
              <a:ext uri="{FF2B5EF4-FFF2-40B4-BE49-F238E27FC236}">
                <a16:creationId xmlns:a16="http://schemas.microsoft.com/office/drawing/2014/main" id="{3CEF6675-2050-4038-B9E1-B80DB63D730E}"/>
              </a:ext>
            </a:extLst>
          </p:cNvPr>
          <p:cNvSpPr>
            <a:spLocks noGrp="1"/>
          </p:cNvSpPr>
          <p:nvPr>
            <p:ph type="ftr" sz="quarter" idx="11"/>
          </p:nvPr>
        </p:nvSpPr>
        <p:spPr/>
        <p:txBody>
          <a:bodyPr/>
          <a:lstStyle/>
          <a:p>
            <a:r>
              <a:rPr lang="en-IN" dirty="0"/>
              <a:t>Presentation title</a:t>
            </a:r>
          </a:p>
        </p:txBody>
      </p:sp>
      <p:sp>
        <p:nvSpPr>
          <p:cNvPr id="7" name="Slide Number Placeholder 6">
            <a:extLst>
              <a:ext uri="{FF2B5EF4-FFF2-40B4-BE49-F238E27FC236}">
                <a16:creationId xmlns:a16="http://schemas.microsoft.com/office/drawing/2014/main" id="{BBA4D6F3-1431-4069-B814-25584667728F}"/>
              </a:ext>
            </a:extLst>
          </p:cNvPr>
          <p:cNvSpPr>
            <a:spLocks noGrp="1"/>
          </p:cNvSpPr>
          <p:nvPr>
            <p:ph type="sldNum" sz="quarter" idx="12"/>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66007408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Focused dat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97186E-D73E-46D0-965A-D83686BA73F7}"/>
              </a:ext>
            </a:extLst>
          </p:cNvPr>
          <p:cNvSpPr>
            <a:spLocks noGrp="1"/>
          </p:cNvSpPr>
          <p:nvPr>
            <p:ph type="dt" sz="half" idx="10"/>
          </p:nvPr>
        </p:nvSpPr>
        <p:spPr/>
        <p:txBody>
          <a:bodyPr/>
          <a:lstStyle/>
          <a:p>
            <a:fld id="{22FE8F4A-3FA1-4A64-AE77-2254BB85F3D2}" type="datetime3">
              <a:rPr lang="en-US" smtClean="0"/>
              <a:t>11 June 2022</a:t>
            </a:fld>
            <a:endParaRPr lang="en-IN" dirty="0"/>
          </a:p>
        </p:txBody>
      </p:sp>
      <p:sp>
        <p:nvSpPr>
          <p:cNvPr id="3" name="Footer Placeholder 2">
            <a:extLst>
              <a:ext uri="{FF2B5EF4-FFF2-40B4-BE49-F238E27FC236}">
                <a16:creationId xmlns:a16="http://schemas.microsoft.com/office/drawing/2014/main" id="{9DEF40EA-FE63-4D50-8C90-EC25A860C0C3}"/>
              </a:ext>
            </a:extLst>
          </p:cNvPr>
          <p:cNvSpPr>
            <a:spLocks noGrp="1"/>
          </p:cNvSpPr>
          <p:nvPr>
            <p:ph type="ftr" sz="quarter" idx="11"/>
          </p:nvPr>
        </p:nvSpPr>
        <p:spPr/>
        <p:txBody>
          <a:bodyPr/>
          <a:lstStyle/>
          <a:p>
            <a:r>
              <a:rPr lang="en-IN" dirty="0"/>
              <a:t>Presentation title</a:t>
            </a:r>
          </a:p>
        </p:txBody>
      </p:sp>
      <p:sp>
        <p:nvSpPr>
          <p:cNvPr id="4" name="Slide Number Placeholder 3">
            <a:extLst>
              <a:ext uri="{FF2B5EF4-FFF2-40B4-BE49-F238E27FC236}">
                <a16:creationId xmlns:a16="http://schemas.microsoft.com/office/drawing/2014/main" id="{3F37420B-CF82-4784-8E9C-5C496E27C509}"/>
              </a:ext>
            </a:extLst>
          </p:cNvPr>
          <p:cNvSpPr>
            <a:spLocks noGrp="1"/>
          </p:cNvSpPr>
          <p:nvPr>
            <p:ph type="sldNum" sz="quarter" idx="12"/>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13322357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7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94200"/>
            <a:ext cx="10972800" cy="590400"/>
          </a:xfrm>
        </p:spPr>
        <p:txBody>
          <a:bodyPr/>
          <a:lstStyle>
            <a:lvl1pPr>
              <a:defRPr sz="2399">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3" name="Date Placeholder 2">
            <a:extLst>
              <a:ext uri="{FF2B5EF4-FFF2-40B4-BE49-F238E27FC236}">
                <a16:creationId xmlns:a16="http://schemas.microsoft.com/office/drawing/2014/main" id="{7BD5E823-546D-4100-9D33-42F450A382EF}"/>
              </a:ext>
            </a:extLst>
          </p:cNvPr>
          <p:cNvSpPr>
            <a:spLocks noGrp="1"/>
          </p:cNvSpPr>
          <p:nvPr>
            <p:ph type="dt" sz="half" idx="10"/>
          </p:nvPr>
        </p:nvSpPr>
        <p:spPr/>
        <p:txBody>
          <a:bodyPr/>
          <a:lstStyle/>
          <a:p>
            <a:fld id="{C3A9E02A-78D6-48B7-A389-464ED573BA5D}" type="datetime3">
              <a:rPr lang="en-US" smtClean="0"/>
              <a:t>11 June 2022</a:t>
            </a:fld>
            <a:endParaRPr lang="en-IN" dirty="0"/>
          </a:p>
        </p:txBody>
      </p:sp>
      <p:sp>
        <p:nvSpPr>
          <p:cNvPr id="4" name="Footer Placeholder 3">
            <a:extLst>
              <a:ext uri="{FF2B5EF4-FFF2-40B4-BE49-F238E27FC236}">
                <a16:creationId xmlns:a16="http://schemas.microsoft.com/office/drawing/2014/main" id="{D4EEA008-3E80-49A8-A128-C1EEB8A02F06}"/>
              </a:ext>
            </a:extLst>
          </p:cNvPr>
          <p:cNvSpPr>
            <a:spLocks noGrp="1"/>
          </p:cNvSpPr>
          <p:nvPr>
            <p:ph type="ftr" sz="quarter" idx="11"/>
          </p:nvPr>
        </p:nvSpPr>
        <p:spPr/>
        <p:txBody>
          <a:bodyPr/>
          <a:lstStyle/>
          <a:p>
            <a:r>
              <a:rPr lang="en-IN" dirty="0"/>
              <a:t>Presentation title</a:t>
            </a:r>
          </a:p>
        </p:txBody>
      </p:sp>
      <p:sp>
        <p:nvSpPr>
          <p:cNvPr id="5" name="Slide Number Placeholder 4">
            <a:extLst>
              <a:ext uri="{FF2B5EF4-FFF2-40B4-BE49-F238E27FC236}">
                <a16:creationId xmlns:a16="http://schemas.microsoft.com/office/drawing/2014/main" id="{0A192330-2E70-49F4-A5DA-F82320E7080E}"/>
              </a:ext>
            </a:extLst>
          </p:cNvPr>
          <p:cNvSpPr>
            <a:spLocks noGrp="1"/>
          </p:cNvSpPr>
          <p:nvPr>
            <p:ph type="sldNum" sz="quarter" idx="12"/>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57263542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5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3938" y="0"/>
            <a:ext cx="5968062" cy="6858000"/>
          </a:xfrm>
        </p:spPr>
        <p:txBody>
          <a:bodyPr/>
          <a:lstStyle/>
          <a:p>
            <a:endParaRPr lang="en-IN" dirty="0"/>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513" y="2578743"/>
            <a:ext cx="4535597" cy="1055708"/>
          </a:xfrm>
        </p:spPr>
        <p:txBody>
          <a:bodyPr/>
          <a:lstStyle>
            <a:lvl1pPr marL="0" indent="0">
              <a:buNone/>
              <a:defRPr sz="2999"/>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513" y="3840384"/>
            <a:ext cx="4535597" cy="1055708"/>
          </a:xfrm>
        </p:spPr>
        <p:txBody>
          <a:bodyPr/>
          <a:lstStyle>
            <a:lvl1pPr marL="0" indent="0">
              <a:buNone/>
              <a:defRPr sz="1599"/>
            </a:lvl1pPr>
          </a:lstStyle>
          <a:p>
            <a:pPr lvl="0"/>
            <a:r>
              <a:rPr lang="en-IN" dirty="0"/>
              <a:t>text</a:t>
            </a:r>
          </a:p>
        </p:txBody>
      </p:sp>
      <p:sp>
        <p:nvSpPr>
          <p:cNvPr id="2" name="Date Placeholder 1">
            <a:extLst>
              <a:ext uri="{FF2B5EF4-FFF2-40B4-BE49-F238E27FC236}">
                <a16:creationId xmlns:a16="http://schemas.microsoft.com/office/drawing/2014/main" id="{E3EABBDA-A77F-45A2-9996-90CD0EE5C388}"/>
              </a:ext>
            </a:extLst>
          </p:cNvPr>
          <p:cNvSpPr>
            <a:spLocks noGrp="1"/>
          </p:cNvSpPr>
          <p:nvPr>
            <p:ph type="dt" sz="half" idx="13"/>
          </p:nvPr>
        </p:nvSpPr>
        <p:spPr/>
        <p:txBody>
          <a:bodyPr/>
          <a:lstStyle/>
          <a:p>
            <a:fld id="{1057AB47-DE48-402E-B5B7-CB9A0D0B7D44}" type="datetime3">
              <a:rPr lang="en-US" smtClean="0"/>
              <a:t>11 June 2022</a:t>
            </a:fld>
            <a:endParaRPr lang="en-IN" dirty="0"/>
          </a:p>
        </p:txBody>
      </p:sp>
      <p:sp>
        <p:nvSpPr>
          <p:cNvPr id="3" name="Footer Placeholder 2">
            <a:extLst>
              <a:ext uri="{FF2B5EF4-FFF2-40B4-BE49-F238E27FC236}">
                <a16:creationId xmlns:a16="http://schemas.microsoft.com/office/drawing/2014/main" id="{0F883B36-3BA3-42B4-A811-65C0AF01A86F}"/>
              </a:ext>
            </a:extLst>
          </p:cNvPr>
          <p:cNvSpPr>
            <a:spLocks noGrp="1"/>
          </p:cNvSpPr>
          <p:nvPr>
            <p:ph type="ftr" sz="quarter" idx="14"/>
          </p:nvPr>
        </p:nvSpPr>
        <p:spPr/>
        <p:txBody>
          <a:bodyPr/>
          <a:lstStyle/>
          <a:p>
            <a:r>
              <a:rPr lang="en-IN" dirty="0"/>
              <a:t>Presentation title</a:t>
            </a:r>
          </a:p>
        </p:txBody>
      </p:sp>
      <p:sp>
        <p:nvSpPr>
          <p:cNvPr id="4" name="Slide Number Placeholder 3">
            <a:extLst>
              <a:ext uri="{FF2B5EF4-FFF2-40B4-BE49-F238E27FC236}">
                <a16:creationId xmlns:a16="http://schemas.microsoft.com/office/drawing/2014/main" id="{89D9C98C-F30E-45BC-A1D9-67DB57119DCE}"/>
              </a:ext>
            </a:extLst>
          </p:cNvPr>
          <p:cNvSpPr>
            <a:spLocks noGrp="1"/>
          </p:cNvSpPr>
          <p:nvPr>
            <p:ph type="sldNum" sz="quarter" idx="15"/>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27935347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6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616" y="2851522"/>
            <a:ext cx="4445485"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chemeClr val="bg1"/>
                </a:solidFill>
                <a:effectLst/>
                <a:uLnTx/>
                <a:uFillTx/>
                <a:latin typeface="EYInterstate Light" panose="02000506000000020004" pitchFamily="2" charset="0"/>
                <a:ea typeface="+mj-ea"/>
                <a:cs typeface="+mj-cs"/>
              </a:defRPr>
            </a:lvl1pPr>
          </a:lstStyle>
          <a:p>
            <a:pPr marL="356438" marR="0" lvl="0" indent="-356438" defTabSz="1007383"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D00C2D9D-B0D7-494E-9184-FCD6E94AACE5}"/>
              </a:ext>
            </a:extLst>
          </p:cNvPr>
          <p:cNvSpPr>
            <a:spLocks noGrp="1"/>
          </p:cNvSpPr>
          <p:nvPr>
            <p:ph type="dt" sz="half" idx="11"/>
          </p:nvPr>
        </p:nvSpPr>
        <p:spPr/>
        <p:txBody>
          <a:bodyPr/>
          <a:lstStyle/>
          <a:p>
            <a:fld id="{6A95EDC0-9791-477B-BA1D-1692FE9BFBAA}" type="datetime3">
              <a:rPr lang="en-US" smtClean="0"/>
              <a:t>11 June 2022</a:t>
            </a:fld>
            <a:endParaRPr lang="en-IN" dirty="0"/>
          </a:p>
        </p:txBody>
      </p:sp>
      <p:sp>
        <p:nvSpPr>
          <p:cNvPr id="3" name="Footer Placeholder 2">
            <a:extLst>
              <a:ext uri="{FF2B5EF4-FFF2-40B4-BE49-F238E27FC236}">
                <a16:creationId xmlns:a16="http://schemas.microsoft.com/office/drawing/2014/main" id="{587FD91A-AB40-450B-8784-9A5D99C62D81}"/>
              </a:ext>
            </a:extLst>
          </p:cNvPr>
          <p:cNvSpPr>
            <a:spLocks noGrp="1"/>
          </p:cNvSpPr>
          <p:nvPr>
            <p:ph type="ftr" sz="quarter" idx="12"/>
          </p:nvPr>
        </p:nvSpPr>
        <p:spPr/>
        <p:txBody>
          <a:bodyPr/>
          <a:lstStyle/>
          <a:p>
            <a:r>
              <a:rPr lang="en-IN" dirty="0"/>
              <a:t>Presentation title</a:t>
            </a:r>
          </a:p>
        </p:txBody>
      </p:sp>
      <p:sp>
        <p:nvSpPr>
          <p:cNvPr id="4" name="Slide Number Placeholder 3">
            <a:extLst>
              <a:ext uri="{FF2B5EF4-FFF2-40B4-BE49-F238E27FC236}">
                <a16:creationId xmlns:a16="http://schemas.microsoft.com/office/drawing/2014/main" id="{C2CE5F90-7113-4FA1-AFCF-3BC8EF010002}"/>
              </a:ext>
            </a:extLst>
          </p:cNvPr>
          <p:cNvSpPr>
            <a:spLocks noGrp="1"/>
          </p:cNvSpPr>
          <p:nvPr>
            <p:ph type="sldNum" sz="quarter" idx="13"/>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32668890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Divider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D5388A-86DF-494E-B137-EE20B7E1CF99}"/>
              </a:ext>
            </a:extLst>
          </p:cNvPr>
          <p:cNvSpPr>
            <a:spLocks noGrp="1"/>
          </p:cNvSpPr>
          <p:nvPr>
            <p:ph type="dt" sz="half" idx="10"/>
          </p:nvPr>
        </p:nvSpPr>
        <p:spPr/>
        <p:txBody>
          <a:bodyPr/>
          <a:lstStyle/>
          <a:p>
            <a:fld id="{51FBADE3-2F67-4EB8-B1F9-B00F8B809757}" type="datetime3">
              <a:rPr lang="en-US" smtClean="0"/>
              <a:t>11 June 2022</a:t>
            </a:fld>
            <a:endParaRPr lang="en-IN" dirty="0"/>
          </a:p>
        </p:txBody>
      </p:sp>
      <p:sp>
        <p:nvSpPr>
          <p:cNvPr id="3" name="Footer Placeholder 2">
            <a:extLst>
              <a:ext uri="{FF2B5EF4-FFF2-40B4-BE49-F238E27FC236}">
                <a16:creationId xmlns:a16="http://schemas.microsoft.com/office/drawing/2014/main" id="{7297E548-6FF4-4D89-ADE0-60181F5365D0}"/>
              </a:ext>
            </a:extLst>
          </p:cNvPr>
          <p:cNvSpPr>
            <a:spLocks noGrp="1"/>
          </p:cNvSpPr>
          <p:nvPr>
            <p:ph type="ftr" sz="quarter" idx="11"/>
          </p:nvPr>
        </p:nvSpPr>
        <p:spPr/>
        <p:txBody>
          <a:bodyPr/>
          <a:lstStyle/>
          <a:p>
            <a:r>
              <a:rPr lang="en-IN" dirty="0"/>
              <a:t>Presentation title</a:t>
            </a:r>
          </a:p>
        </p:txBody>
      </p:sp>
      <p:sp>
        <p:nvSpPr>
          <p:cNvPr id="4" name="Slide Number Placeholder 3">
            <a:extLst>
              <a:ext uri="{FF2B5EF4-FFF2-40B4-BE49-F238E27FC236}">
                <a16:creationId xmlns:a16="http://schemas.microsoft.com/office/drawing/2014/main" id="{810B0A8B-D001-432B-877C-21558412BB33}"/>
              </a:ext>
            </a:extLst>
          </p:cNvPr>
          <p:cNvSpPr>
            <a:spLocks noGrp="1"/>
          </p:cNvSpPr>
          <p:nvPr>
            <p:ph type="sldNum" sz="quarter" idx="12"/>
          </p:nvPr>
        </p:nvSpPr>
        <p:spPr/>
        <p:txBody>
          <a:bodyPr/>
          <a:lstStyle/>
          <a:p>
            <a:r>
              <a:rPr lang="en-IN" dirty="0"/>
              <a:t>Page </a:t>
            </a:r>
            <a:fld id="{F1BC30E3-FFE5-4B91-AA19-87A149EBB9EE}" type="slidenum">
              <a:rPr smtClean="0"/>
              <a:pPr/>
              <a:t>‹#›</a:t>
            </a:fld>
            <a:endParaRPr dirty="0"/>
          </a:p>
        </p:txBody>
      </p:sp>
    </p:spTree>
    <p:extLst>
      <p:ext uri="{BB962C8B-B14F-4D97-AF65-F5344CB8AC3E}">
        <p14:creationId xmlns:p14="http://schemas.microsoft.com/office/powerpoint/2010/main" val="1505638862"/>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3_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651749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856" y="5340096"/>
            <a:ext cx="1316736" cy="1156968"/>
          </a:xfrm>
          <a:prstGeom prst="rect">
            <a:avLst/>
          </a:prstGeom>
        </p:spPr>
      </p:pic>
      <p:sp>
        <p:nvSpPr>
          <p:cNvPr id="10" name="Rectangle 1"/>
          <p:cNvSpPr>
            <a:spLocks noChangeAspect="1"/>
          </p:cNvSpPr>
          <p:nvPr userDrawn="1"/>
        </p:nvSpPr>
        <p:spPr>
          <a:xfrm>
            <a:off x="2577042" y="777242"/>
            <a:ext cx="9007476" cy="3400425"/>
          </a:xfrm>
          <a:custGeom>
            <a:avLst/>
            <a:gdLst>
              <a:gd name="connsiteX0" fmla="*/ 0 w 6753225"/>
              <a:gd name="connsiteY0" fmla="*/ 0 h 3400425"/>
              <a:gd name="connsiteX1" fmla="*/ 6753225 w 6753225"/>
              <a:gd name="connsiteY1" fmla="*/ 0 h 3400425"/>
              <a:gd name="connsiteX2" fmla="*/ 6753225 w 6753225"/>
              <a:gd name="connsiteY2" fmla="*/ 3400425 h 3400425"/>
              <a:gd name="connsiteX3" fmla="*/ 0 w 6753225"/>
              <a:gd name="connsiteY3" fmla="*/ 3400425 h 3400425"/>
              <a:gd name="connsiteX4" fmla="*/ 0 w 6753225"/>
              <a:gd name="connsiteY4" fmla="*/ 0 h 3400425"/>
              <a:gd name="connsiteX0" fmla="*/ 0 w 6755607"/>
              <a:gd name="connsiteY0" fmla="*/ 1197768 h 3400425"/>
              <a:gd name="connsiteX1" fmla="*/ 6755607 w 6755607"/>
              <a:gd name="connsiteY1" fmla="*/ 0 h 3400425"/>
              <a:gd name="connsiteX2" fmla="*/ 6755607 w 6755607"/>
              <a:gd name="connsiteY2" fmla="*/ 3400425 h 3400425"/>
              <a:gd name="connsiteX3" fmla="*/ 2382 w 6755607"/>
              <a:gd name="connsiteY3" fmla="*/ 3400425 h 3400425"/>
              <a:gd name="connsiteX4" fmla="*/ 0 w 6755607"/>
              <a:gd name="connsiteY4" fmla="*/ 1197768 h 3400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5607" h="3400425">
                <a:moveTo>
                  <a:pt x="0" y="1197768"/>
                </a:moveTo>
                <a:lnTo>
                  <a:pt x="6755607" y="0"/>
                </a:lnTo>
                <a:lnTo>
                  <a:pt x="6755607" y="3400425"/>
                </a:lnTo>
                <a:lnTo>
                  <a:pt x="2382" y="3400425"/>
                </a:lnTo>
                <a:lnTo>
                  <a:pt x="0" y="1197768"/>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rgbClr val="000000"/>
              </a:solidFill>
            </a:endParaRPr>
          </a:p>
        </p:txBody>
      </p:sp>
      <p:sp>
        <p:nvSpPr>
          <p:cNvPr id="12" name="Title 1"/>
          <p:cNvSpPr>
            <a:spLocks noGrp="1"/>
          </p:cNvSpPr>
          <p:nvPr>
            <p:ph type="ctrTitle"/>
          </p:nvPr>
        </p:nvSpPr>
        <p:spPr>
          <a:xfrm>
            <a:off x="2950463" y="2240280"/>
            <a:ext cx="8290560" cy="860400"/>
          </a:xfrm>
        </p:spPr>
        <p:txBody>
          <a:bodyPr/>
          <a:lstStyle>
            <a:lvl1pPr>
              <a:defRPr sz="3000">
                <a:solidFill>
                  <a:srgbClr val="000000"/>
                </a:solidFill>
                <a:latin typeface="+mn-lt"/>
                <a:cs typeface="Arial" pitchFamily="34" charset="0"/>
              </a:defRPr>
            </a:lvl1pPr>
          </a:lstStyle>
          <a:p>
            <a:r>
              <a:rPr lang="en-US"/>
              <a:t>Click to edit Master title style</a:t>
            </a:r>
            <a:endParaRPr lang="en-GB"/>
          </a:p>
        </p:txBody>
      </p:sp>
      <p:sp>
        <p:nvSpPr>
          <p:cNvPr id="15" name="Subtitle 2"/>
          <p:cNvSpPr>
            <a:spLocks noGrp="1"/>
          </p:cNvSpPr>
          <p:nvPr>
            <p:ph type="subTitle" idx="1"/>
          </p:nvPr>
        </p:nvSpPr>
        <p:spPr>
          <a:xfrm>
            <a:off x="2950464" y="3220754"/>
            <a:ext cx="8290560" cy="645742"/>
          </a:xfrm>
        </p:spPr>
        <p:txBody>
          <a:bodyPr/>
          <a:lstStyle>
            <a:lvl1pPr marL="0" indent="0" algn="l">
              <a:buNone/>
              <a:defRPr sz="2000">
                <a:solidFill>
                  <a:srgbClr val="000000"/>
                </a:solidFill>
                <a:latin typeface="+mn-lt"/>
                <a:cs typeface="Arial" pitchFamily="34" charset="0"/>
              </a:defRPr>
            </a:lvl1pPr>
            <a:lvl2pPr marL="0" indent="0" algn="l">
              <a:buNone/>
              <a:defRPr sz="1600">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GB"/>
          </a:p>
        </p:txBody>
      </p:sp>
    </p:spTree>
    <p:extLst>
      <p:ext uri="{BB962C8B-B14F-4D97-AF65-F5344CB8AC3E}">
        <p14:creationId xmlns:p14="http://schemas.microsoft.com/office/powerpoint/2010/main" val="2019885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415569" y="201601"/>
            <a:ext cx="10977034" cy="369063"/>
          </a:xfrm>
          <a:prstGeom prst="rect">
            <a:avLst/>
          </a:prstGeom>
        </p:spPr>
        <p:txBody>
          <a:bodyPr/>
          <a:lstStyle>
            <a:lvl1pPr>
              <a:defRPr sz="2000">
                <a:solidFill>
                  <a:srgbClr val="000000"/>
                </a:solidFill>
                <a:latin typeface="EYInterstate Light" panose="02000506000000020004" pitchFamily="2" charset="0"/>
                <a:cs typeface="Arial" pitchFamily="34" charset="0"/>
              </a:defRPr>
            </a:lvl1pPr>
          </a:lstStyle>
          <a:p>
            <a:r>
              <a:rPr lang="en-US"/>
              <a:t>Click to edit Master title style</a:t>
            </a:r>
            <a:endParaRPr lang="en-GB"/>
          </a:p>
        </p:txBody>
      </p:sp>
    </p:spTree>
    <p:extLst>
      <p:ext uri="{BB962C8B-B14F-4D97-AF65-F5344CB8AC3E}">
        <p14:creationId xmlns:p14="http://schemas.microsoft.com/office/powerpoint/2010/main" val="432014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51756652-A2B1-4888-8211-FE5C290D5EB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4821" y="0"/>
            <a:ext cx="1236682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3749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121" y="1590"/>
          <a:ext cx="2116"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2121" y="1590"/>
                        <a:ext cx="2116" cy="1587"/>
                      </a:xfrm>
                      <a:prstGeom prst="rect">
                        <a:avLst/>
                      </a:prstGeom>
                    </p:spPr>
                  </p:pic>
                </p:oleObj>
              </mc:Fallback>
            </mc:AlternateContent>
          </a:graphicData>
        </a:graphic>
      </p:graphicFrame>
    </p:spTree>
    <p:extLst>
      <p:ext uri="{BB962C8B-B14F-4D97-AF65-F5344CB8AC3E}">
        <p14:creationId xmlns:p14="http://schemas.microsoft.com/office/powerpoint/2010/main" val="3994578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ntents Tab">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50D340EF-7C03-4190-A28D-9F8F230E4945}"/>
              </a:ext>
            </a:extLst>
          </p:cNvPr>
          <p:cNvSpPr txBox="1"/>
          <p:nvPr userDrawn="1"/>
        </p:nvSpPr>
        <p:spPr>
          <a:xfrm>
            <a:off x="314920" y="6551802"/>
            <a:ext cx="4331780" cy="144655"/>
          </a:xfrm>
          <a:prstGeom prst="rect">
            <a:avLst/>
          </a:prstGeom>
          <a:noFill/>
        </p:spPr>
        <p:txBody>
          <a:bodyPr wrap="square" lIns="0" tIns="36557" rIns="0" bIns="0" rtlCol="0" anchor="t">
            <a:spAutoFit/>
          </a:bodyPr>
          <a:lstStyle/>
          <a:p>
            <a:r>
              <a:rPr lang="en-US" sz="700" b="1" dirty="0">
                <a:solidFill>
                  <a:schemeClr val="bg1"/>
                </a:solidFill>
                <a:latin typeface="EYInterstate" panose="02000503020000020004" pitchFamily="2" charset="0"/>
              </a:rPr>
              <a:t>Big Data Analytics (Phase 2) </a:t>
            </a:r>
            <a:r>
              <a:rPr lang="en-US" sz="700" dirty="0">
                <a:solidFill>
                  <a:schemeClr val="bg1"/>
                </a:solidFill>
              </a:rPr>
              <a:t>| Proposal for Air Selangor</a:t>
            </a:r>
          </a:p>
        </p:txBody>
      </p:sp>
      <p:sp>
        <p:nvSpPr>
          <p:cNvPr id="41" name="TextBox 40">
            <a:extLst>
              <a:ext uri="{FF2B5EF4-FFF2-40B4-BE49-F238E27FC236}">
                <a16:creationId xmlns:a16="http://schemas.microsoft.com/office/drawing/2014/main" id="{DEAAE971-B8D4-4C7B-B63E-B5034A6F4CF1}"/>
              </a:ext>
            </a:extLst>
          </p:cNvPr>
          <p:cNvSpPr txBox="1"/>
          <p:nvPr userDrawn="1"/>
        </p:nvSpPr>
        <p:spPr>
          <a:xfrm>
            <a:off x="3930110" y="6551802"/>
            <a:ext cx="4331780" cy="144655"/>
          </a:xfrm>
          <a:prstGeom prst="rect">
            <a:avLst/>
          </a:prstGeom>
          <a:noFill/>
        </p:spPr>
        <p:txBody>
          <a:bodyPr wrap="square" lIns="0" tIns="36557" rIns="0" bIns="0" rtlCol="0" anchor="t">
            <a:spAutoFit/>
          </a:bodyPr>
          <a:lstStyle/>
          <a:p>
            <a:pPr algn="ctr"/>
            <a:r>
              <a:rPr lang="en-US" sz="700" b="0" dirty="0">
                <a:solidFill>
                  <a:schemeClr val="bg1"/>
                </a:solidFill>
                <a:latin typeface="EYInterstate" panose="02000503020000020004" pitchFamily="2" charset="0"/>
              </a:rPr>
              <a:t>Strictly private and confidential</a:t>
            </a:r>
          </a:p>
        </p:txBody>
      </p:sp>
      <p:sp>
        <p:nvSpPr>
          <p:cNvPr id="5" name="Slide Number Placeholder 1">
            <a:extLst>
              <a:ext uri="{FF2B5EF4-FFF2-40B4-BE49-F238E27FC236}">
                <a16:creationId xmlns:a16="http://schemas.microsoft.com/office/drawing/2014/main" id="{AD263764-BFB3-4E35-9A1B-1E1CC5C6AE07}"/>
              </a:ext>
            </a:extLst>
          </p:cNvPr>
          <p:cNvSpPr txBox="1">
            <a:spLocks/>
          </p:cNvSpPr>
          <p:nvPr userDrawn="1"/>
        </p:nvSpPr>
        <p:spPr>
          <a:xfrm>
            <a:off x="11272238" y="654227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700" dirty="0"/>
              <a:t>Page </a:t>
            </a:r>
            <a:fld id="{F1BC30E3-FFE5-4B91-AA19-87A149EBB9EE}" type="slidenum">
              <a:rPr sz="700" smtClean="0"/>
              <a:pPr/>
              <a:t>‹#›</a:t>
            </a:fld>
            <a:endParaRPr sz="700" dirty="0"/>
          </a:p>
        </p:txBody>
      </p:sp>
    </p:spTree>
    <p:extLst>
      <p:ext uri="{BB962C8B-B14F-4D97-AF65-F5344CB8AC3E}">
        <p14:creationId xmlns:p14="http://schemas.microsoft.com/office/powerpoint/2010/main" val="5942699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_Contents Tab">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62E3394A-CE0E-4BBD-842C-1CF966B37120}"/>
              </a:ext>
            </a:extLst>
          </p:cNvPr>
          <p:cNvSpPr txBox="1">
            <a:spLocks/>
          </p:cNvSpPr>
          <p:nvPr userDrawn="1"/>
        </p:nvSpPr>
        <p:spPr>
          <a:xfrm>
            <a:off x="3558" y="1"/>
            <a:ext cx="12188442" cy="6857998"/>
          </a:xfrm>
          <a:prstGeom prst="rect">
            <a:avLst/>
          </a:prstGeom>
          <a:gradFill flip="none" rotWithShape="1">
            <a:gsLst>
              <a:gs pos="0">
                <a:srgbClr val="C4C4CD"/>
              </a:gs>
              <a:gs pos="100000">
                <a:srgbClr val="F6F6F6">
                  <a:alpha val="0"/>
                </a:srgbClr>
              </a:gs>
              <a:gs pos="43000">
                <a:srgbClr val="F6F6F6"/>
              </a:gs>
            </a:gsLst>
            <a:lin ang="5400000" scaled="1"/>
            <a:tileRect/>
          </a:gradFill>
          <a:ln w="19050" cap="flat" cmpd="sng" algn="ctr">
            <a:noFill/>
            <a:prstDash val="solid"/>
            <a:round/>
            <a:headEnd type="none" w="med" len="med"/>
            <a:tailEnd type="none" w="med" len="med"/>
          </a:ln>
          <a:effectLst/>
        </p:spPr>
        <p:txBody>
          <a:bodyPr vert="horz" wrap="square" lIns="71963" tIns="71963" rIns="71963" bIns="71963" numCol="1" rtlCol="0" anchor="t" anchorCtr="0" compatLnSpc="1">
            <a:prstTxWarp prst="textNoShape">
              <a:avLst/>
            </a:prstTxWarp>
            <a:noAutofit/>
          </a:bodyPr>
          <a:lstStyle>
            <a:defPPr>
              <a:defRPr lang="en-US"/>
            </a:defPPr>
            <a:lvl1pPr defTabSz="961861">
              <a:lnSpc>
                <a:spcPts val="1353"/>
              </a:lnSpc>
              <a:spcBef>
                <a:spcPct val="0"/>
              </a:spcBef>
              <a:defRPr sz="1103">
                <a:solidFill>
                  <a:srgbClr val="010024"/>
                </a:solidFill>
                <a:latin typeface="EYInterstate Regular" pitchFamily="1" charset="0"/>
              </a:defRPr>
            </a:lvl1pPr>
            <a:lvl2pPr marL="1588" algn="l" defTabSz="995363" rtl="0" eaLnBrk="1" fontAlgn="base" hangingPunct="1">
              <a:lnSpc>
                <a:spcPct val="100000"/>
              </a:lnSpc>
              <a:spcBef>
                <a:spcPts val="0"/>
              </a:spcBef>
              <a:spcAft>
                <a:spcPts val="600"/>
              </a:spcAft>
              <a:buClr>
                <a:srgbClr val="000000"/>
              </a:buClr>
              <a:defRPr sz="1100" b="1" i="0">
                <a:solidFill>
                  <a:schemeClr val="tx1"/>
                </a:solidFill>
                <a:latin typeface="+mn-lt"/>
                <a:cs typeface="Arial" pitchFamily="34" charset="0"/>
              </a:defRPr>
            </a:lvl2pPr>
            <a:lvl3pPr marL="182880" indent="-182880" algn="l" defTabSz="995363" rtl="0" eaLnBrk="1" fontAlgn="base" hangingPunct="1">
              <a:lnSpc>
                <a:spcPct val="100000"/>
              </a:lnSpc>
              <a:spcBef>
                <a:spcPts val="0"/>
              </a:spcBef>
              <a:spcAft>
                <a:spcPts val="600"/>
              </a:spcAft>
              <a:buClr>
                <a:schemeClr val="accent1"/>
              </a:buClr>
              <a:buSzPct val="70000"/>
              <a:buFont typeface="Arial" panose="020B0604020202020204" pitchFamily="34" charset="0"/>
              <a:buChar char="►"/>
              <a:defRPr sz="1000" b="0">
                <a:solidFill>
                  <a:schemeClr val="bg1"/>
                </a:solidFill>
                <a:latin typeface="+mn-lt"/>
                <a:cs typeface="Arial" pitchFamily="34" charset="0"/>
              </a:defRPr>
            </a:lvl3pPr>
            <a:lvl4pPr marL="365760" indent="-182880" algn="l" defTabSz="995363" rtl="0" eaLnBrk="1" fontAlgn="base" hangingPunct="1">
              <a:lnSpc>
                <a:spcPct val="100000"/>
              </a:lnSpc>
              <a:spcBef>
                <a:spcPts val="0"/>
              </a:spcBef>
              <a:spcAft>
                <a:spcPts val="600"/>
              </a:spcAft>
              <a:buClr>
                <a:schemeClr val="accent1"/>
              </a:buClr>
              <a:buSzPct val="70000"/>
              <a:buFont typeface="Arial" panose="020B0604020202020204" pitchFamily="34" charset="0"/>
              <a:buChar char="►"/>
              <a:defRPr sz="1000">
                <a:solidFill>
                  <a:schemeClr val="bg1"/>
                </a:solidFill>
                <a:latin typeface="+mn-lt"/>
                <a:cs typeface="Arial" pitchFamily="34" charset="0"/>
              </a:defRPr>
            </a:lvl4pPr>
            <a:lvl5pPr marL="182880" indent="-182880" algn="l" defTabSz="995363" rtl="0" eaLnBrk="1" fontAlgn="base" hangingPunct="1">
              <a:lnSpc>
                <a:spcPct val="100000"/>
              </a:lnSpc>
              <a:spcBef>
                <a:spcPts val="0"/>
              </a:spcBef>
              <a:spcAft>
                <a:spcPts val="600"/>
              </a:spcAft>
              <a:buClrTx/>
              <a:buSzPct val="100000"/>
              <a:buFont typeface="+mj-lt"/>
              <a:buAutoNum type="arabicPeriod"/>
              <a:defRPr sz="1000" baseline="0">
                <a:solidFill>
                  <a:schemeClr val="bg1"/>
                </a:solidFill>
                <a:latin typeface="+mn-lt"/>
                <a:cs typeface="Arial" pitchFamily="34" charset="0"/>
              </a:defRPr>
            </a:lvl5pPr>
            <a:lvl6pPr marL="0" indent="0" algn="l" defTabSz="0" rtl="0" eaLnBrk="1" fontAlgn="base" hangingPunct="1">
              <a:lnSpc>
                <a:spcPct val="100000"/>
              </a:lnSpc>
              <a:spcBef>
                <a:spcPts val="0"/>
              </a:spcBef>
              <a:spcAft>
                <a:spcPts val="600"/>
              </a:spcAft>
              <a:buClr>
                <a:schemeClr val="tx2"/>
              </a:buClr>
              <a:buFont typeface="Arial Narrow" pitchFamily="34" charset="0"/>
              <a:buNone/>
              <a:defRPr sz="1000" b="1" i="0" baseline="0">
                <a:solidFill>
                  <a:schemeClr val="bg1"/>
                </a:solidFill>
                <a:latin typeface="+mn-lt"/>
              </a:defRPr>
            </a:lvl6pPr>
            <a:lvl7pPr marL="0" indent="0" algn="l" defTabSz="995363" rtl="0" eaLnBrk="1" fontAlgn="base" hangingPunct="1">
              <a:lnSpc>
                <a:spcPct val="100000"/>
              </a:lnSpc>
              <a:spcBef>
                <a:spcPts val="0"/>
              </a:spcBef>
              <a:spcAft>
                <a:spcPts val="600"/>
              </a:spcAft>
              <a:buClr>
                <a:schemeClr val="tx2"/>
              </a:buClr>
              <a:buFont typeface="Arial Narrow" pitchFamily="34" charset="0"/>
              <a:buNone/>
              <a:defRPr sz="1000" i="1" baseline="0">
                <a:solidFill>
                  <a:schemeClr val="tx1"/>
                </a:solidFill>
                <a:latin typeface="+mn-lt"/>
              </a:defRPr>
            </a:lvl7pPr>
            <a:lvl8pPr marL="0" indent="0" algn="l" defTabSz="995363" rtl="0" eaLnBrk="1" fontAlgn="base" hangingPunct="1">
              <a:lnSpc>
                <a:spcPct val="100000"/>
              </a:lnSpc>
              <a:spcBef>
                <a:spcPts val="0"/>
              </a:spcBef>
              <a:spcAft>
                <a:spcPts val="600"/>
              </a:spcAft>
              <a:buClr>
                <a:schemeClr val="tx2"/>
              </a:buClr>
              <a:buFont typeface="Arial Narrow" pitchFamily="34" charset="0"/>
              <a:buNone/>
              <a:defRPr sz="1200" b="1">
                <a:solidFill>
                  <a:schemeClr val="bg1"/>
                </a:solidFill>
                <a:latin typeface="+mn-lt"/>
              </a:defRPr>
            </a:lvl8pPr>
            <a:lvl9pPr marL="0" indent="0" algn="l" defTabSz="995363" rtl="0" eaLnBrk="1" fontAlgn="base" hangingPunct="1">
              <a:lnSpc>
                <a:spcPct val="100000"/>
              </a:lnSpc>
              <a:spcBef>
                <a:spcPts val="0"/>
              </a:spcBef>
              <a:spcAft>
                <a:spcPts val="0"/>
              </a:spcAft>
              <a:buClr>
                <a:schemeClr val="tx2"/>
              </a:buClr>
              <a:buFont typeface="Arial Narrow" pitchFamily="34" charset="0"/>
              <a:buNone/>
              <a:defRPr sz="1000" baseline="0">
                <a:solidFill>
                  <a:schemeClr val="bg1"/>
                </a:solidFill>
                <a:latin typeface="+mn-lt"/>
              </a:defRPr>
            </a:lvl9pPr>
          </a:lstStyle>
          <a:p>
            <a:pPr marL="128524" indent="-128524" defTabSz="1042534">
              <a:lnSpc>
                <a:spcPct val="90000"/>
              </a:lnSpc>
              <a:spcBef>
                <a:spcPts val="0"/>
              </a:spcBef>
              <a:spcAft>
                <a:spcPts val="600"/>
              </a:spcAft>
              <a:buClrTx/>
              <a:buSzPct val="100000"/>
              <a:buFont typeface="Arial" panose="020B0604020202020204" pitchFamily="34" charset="0"/>
              <a:buChar char="•"/>
              <a:defRPr/>
            </a:pPr>
            <a:endParaRPr lang="zh-CN" altLang="en-US" sz="1199" dirty="0">
              <a:solidFill>
                <a:schemeClr val="tx1"/>
              </a:solidFill>
              <a:latin typeface="EYInterstate Light" panose="02000506000000020004" pitchFamily="2" charset="0"/>
              <a:ea typeface="SimHei" panose="02010609060101010101" pitchFamily="49" charset="-122"/>
              <a:sym typeface="EYInterstate Light" panose="02000506000000020004" pitchFamily="2" charset="0"/>
            </a:endParaRPr>
          </a:p>
        </p:txBody>
      </p:sp>
      <p:sp>
        <p:nvSpPr>
          <p:cNvPr id="21" name="TextBox 20">
            <a:extLst>
              <a:ext uri="{FF2B5EF4-FFF2-40B4-BE49-F238E27FC236}">
                <a16:creationId xmlns:a16="http://schemas.microsoft.com/office/drawing/2014/main" id="{61804AC7-9690-4F24-894A-8AE914FAC0AE}"/>
              </a:ext>
            </a:extLst>
          </p:cNvPr>
          <p:cNvSpPr txBox="1"/>
          <p:nvPr userDrawn="1"/>
        </p:nvSpPr>
        <p:spPr>
          <a:xfrm>
            <a:off x="3930110" y="6551802"/>
            <a:ext cx="4331780" cy="144655"/>
          </a:xfrm>
          <a:prstGeom prst="rect">
            <a:avLst/>
          </a:prstGeom>
          <a:noFill/>
        </p:spPr>
        <p:txBody>
          <a:bodyPr wrap="square" lIns="0" tIns="36557" rIns="0" bIns="0" rtlCol="0" anchor="t">
            <a:spAutoFit/>
          </a:bodyPr>
          <a:lstStyle/>
          <a:p>
            <a:pPr algn="ctr"/>
            <a:r>
              <a:rPr lang="en-US" sz="700" b="0" dirty="0">
                <a:solidFill>
                  <a:schemeClr val="bg1"/>
                </a:solidFill>
                <a:latin typeface="EYInterstate" panose="02000503020000020004" pitchFamily="2" charset="0"/>
              </a:rPr>
              <a:t>Strictly private and confidential</a:t>
            </a:r>
          </a:p>
        </p:txBody>
      </p:sp>
      <p:sp>
        <p:nvSpPr>
          <p:cNvPr id="5" name="TextBox 4">
            <a:extLst>
              <a:ext uri="{FF2B5EF4-FFF2-40B4-BE49-F238E27FC236}">
                <a16:creationId xmlns:a16="http://schemas.microsoft.com/office/drawing/2014/main" id="{56A88C36-F1AC-4DF1-9255-1AF732FF7813}"/>
              </a:ext>
            </a:extLst>
          </p:cNvPr>
          <p:cNvSpPr txBox="1"/>
          <p:nvPr userDrawn="1"/>
        </p:nvSpPr>
        <p:spPr>
          <a:xfrm>
            <a:off x="314920" y="6551802"/>
            <a:ext cx="4331780" cy="144655"/>
          </a:xfrm>
          <a:prstGeom prst="rect">
            <a:avLst/>
          </a:prstGeom>
          <a:noFill/>
        </p:spPr>
        <p:txBody>
          <a:bodyPr wrap="square" lIns="0" tIns="36557" rIns="0" bIns="0" rtlCol="0" anchor="t">
            <a:spAutoFit/>
          </a:bodyPr>
          <a:lstStyle/>
          <a:p>
            <a:r>
              <a:rPr lang="en-US" sz="700" b="1" dirty="0">
                <a:solidFill>
                  <a:schemeClr val="bg1"/>
                </a:solidFill>
                <a:latin typeface="EYInterstate" panose="02000503020000020004" pitchFamily="2" charset="0"/>
              </a:rPr>
              <a:t>Big Data Analytics (Phase 2) </a:t>
            </a:r>
            <a:r>
              <a:rPr lang="en-US" sz="700" dirty="0">
                <a:solidFill>
                  <a:schemeClr val="bg1"/>
                </a:solidFill>
              </a:rPr>
              <a:t>| Proposal for Air Selangor</a:t>
            </a:r>
          </a:p>
        </p:txBody>
      </p:sp>
      <p:sp>
        <p:nvSpPr>
          <p:cNvPr id="7" name="Slide Number Placeholder 1">
            <a:extLst>
              <a:ext uri="{FF2B5EF4-FFF2-40B4-BE49-F238E27FC236}">
                <a16:creationId xmlns:a16="http://schemas.microsoft.com/office/drawing/2014/main" id="{5594D0D8-71B0-40FB-B999-4A210AB65C93}"/>
              </a:ext>
            </a:extLst>
          </p:cNvPr>
          <p:cNvSpPr txBox="1">
            <a:spLocks/>
          </p:cNvSpPr>
          <p:nvPr userDrawn="1"/>
        </p:nvSpPr>
        <p:spPr>
          <a:xfrm>
            <a:off x="11346494" y="65164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700" dirty="0"/>
              <a:t>Page </a:t>
            </a:r>
            <a:fld id="{F1BC30E3-FFE5-4B91-AA19-87A149EBB9EE}" type="slidenum">
              <a:rPr sz="700" smtClean="0"/>
              <a:pPr/>
              <a:t>‹#›</a:t>
            </a:fld>
            <a:endParaRPr sz="700" dirty="0"/>
          </a:p>
        </p:txBody>
      </p:sp>
    </p:spTree>
    <p:extLst>
      <p:ext uri="{BB962C8B-B14F-4D97-AF65-F5344CB8AC3E}">
        <p14:creationId xmlns:p14="http://schemas.microsoft.com/office/powerpoint/2010/main" val="1336438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udit Approach tab">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425782EF-74DC-4DC9-9180-2AC2FEFDB233}"/>
              </a:ext>
            </a:extLst>
          </p:cNvPr>
          <p:cNvSpPr txBox="1"/>
          <p:nvPr userDrawn="1"/>
        </p:nvSpPr>
        <p:spPr>
          <a:xfrm>
            <a:off x="3930110" y="6551802"/>
            <a:ext cx="4331780" cy="144655"/>
          </a:xfrm>
          <a:prstGeom prst="rect">
            <a:avLst/>
          </a:prstGeom>
          <a:noFill/>
        </p:spPr>
        <p:txBody>
          <a:bodyPr wrap="square" lIns="0" tIns="36557" rIns="0" bIns="0" rtlCol="0" anchor="t">
            <a:spAutoFit/>
          </a:bodyPr>
          <a:lstStyle/>
          <a:p>
            <a:pPr algn="ctr"/>
            <a:r>
              <a:rPr lang="en-US" sz="700" b="0">
                <a:solidFill>
                  <a:schemeClr val="bg1"/>
                </a:solidFill>
                <a:latin typeface="EYInterstate" panose="02000503020000020004" pitchFamily="2" charset="0"/>
              </a:rPr>
              <a:t>Strictly private and confidential</a:t>
            </a:r>
          </a:p>
        </p:txBody>
      </p:sp>
      <p:sp>
        <p:nvSpPr>
          <p:cNvPr id="19" name="TextBox 18">
            <a:extLst>
              <a:ext uri="{FF2B5EF4-FFF2-40B4-BE49-F238E27FC236}">
                <a16:creationId xmlns:a16="http://schemas.microsoft.com/office/drawing/2014/main" id="{5D3F1D45-69F2-4D97-AFEE-B2181DA6D7E2}"/>
              </a:ext>
            </a:extLst>
          </p:cNvPr>
          <p:cNvSpPr txBox="1"/>
          <p:nvPr userDrawn="1"/>
        </p:nvSpPr>
        <p:spPr>
          <a:xfrm>
            <a:off x="314920" y="6551802"/>
            <a:ext cx="4331780" cy="144655"/>
          </a:xfrm>
          <a:prstGeom prst="rect">
            <a:avLst/>
          </a:prstGeom>
          <a:noFill/>
        </p:spPr>
        <p:txBody>
          <a:bodyPr wrap="square" lIns="0" tIns="36557" rIns="0" bIns="0" rtlCol="0" anchor="t">
            <a:spAutoFit/>
          </a:bodyPr>
          <a:lstStyle/>
          <a:p>
            <a:r>
              <a:rPr lang="en-US" sz="700" b="1">
                <a:solidFill>
                  <a:schemeClr val="bg1"/>
                </a:solidFill>
                <a:latin typeface="EYInterstate" panose="02000503020000020004" pitchFamily="2" charset="0"/>
              </a:rPr>
              <a:t>Big Data and Analytics Platform </a:t>
            </a:r>
            <a:r>
              <a:rPr lang="en-US" sz="700">
                <a:solidFill>
                  <a:schemeClr val="bg1"/>
                </a:solidFill>
              </a:rPr>
              <a:t>| Proposal for Air Selangor</a:t>
            </a:r>
          </a:p>
        </p:txBody>
      </p:sp>
      <p:sp>
        <p:nvSpPr>
          <p:cNvPr id="5" name="Slide Number Placeholder 1">
            <a:extLst>
              <a:ext uri="{FF2B5EF4-FFF2-40B4-BE49-F238E27FC236}">
                <a16:creationId xmlns:a16="http://schemas.microsoft.com/office/drawing/2014/main" id="{473E8B15-081A-498B-9A26-3973DD965F9E}"/>
              </a:ext>
            </a:extLst>
          </p:cNvPr>
          <p:cNvSpPr txBox="1">
            <a:spLocks/>
          </p:cNvSpPr>
          <p:nvPr userDrawn="1"/>
        </p:nvSpPr>
        <p:spPr>
          <a:xfrm>
            <a:off x="11346494" y="65164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t>Page </a:t>
            </a:r>
            <a:fld id="{F1BC30E3-FFE5-4B91-AA19-87A149EBB9EE}" type="slidenum">
              <a:rPr sz="800" smtClean="0"/>
              <a:pPr/>
              <a:t>‹#›</a:t>
            </a:fld>
            <a:endParaRPr sz="800" dirty="0"/>
          </a:p>
        </p:txBody>
      </p:sp>
    </p:spTree>
    <p:extLst>
      <p:ext uri="{BB962C8B-B14F-4D97-AF65-F5344CB8AC3E}">
        <p14:creationId xmlns:p14="http://schemas.microsoft.com/office/powerpoint/2010/main" val="138311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355F6-24B4-45EA-912B-C8DA2538EF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9D4808-813E-4CDC-B88F-128D37168D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569051-8273-4F4B-AF1C-D4699E68DAD5}"/>
              </a:ext>
            </a:extLst>
          </p:cNvPr>
          <p:cNvSpPr>
            <a:spLocks noGrp="1"/>
          </p:cNvSpPr>
          <p:nvPr>
            <p:ph type="dt" sz="half" idx="10"/>
          </p:nvPr>
        </p:nvSpPr>
        <p:spPr/>
        <p:txBody>
          <a:bodyPr/>
          <a:lstStyle/>
          <a:p>
            <a:fld id="{41CAA37D-E14F-450D-B10A-C8BF8F9801E0}" type="datetimeFigureOut">
              <a:rPr lang="en-US" smtClean="0"/>
              <a:t>6/11/2022</a:t>
            </a:fld>
            <a:endParaRPr lang="en-US"/>
          </a:p>
        </p:txBody>
      </p:sp>
      <p:sp>
        <p:nvSpPr>
          <p:cNvPr id="5" name="Footer Placeholder 4">
            <a:extLst>
              <a:ext uri="{FF2B5EF4-FFF2-40B4-BE49-F238E27FC236}">
                <a16:creationId xmlns:a16="http://schemas.microsoft.com/office/drawing/2014/main" id="{A32E09DC-7BFB-4EC4-B977-4180B7B910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1F958-2276-4592-8137-D3669B820044}"/>
              </a:ext>
            </a:extLst>
          </p:cNvPr>
          <p:cNvSpPr>
            <a:spLocks noGrp="1"/>
          </p:cNvSpPr>
          <p:nvPr>
            <p:ph type="sldNum" sz="quarter" idx="12"/>
          </p:nvPr>
        </p:nvSpPr>
        <p:spPr/>
        <p:txBody>
          <a:bodyPr/>
          <a:lstStyle/>
          <a:p>
            <a:fld id="{210C305D-B769-4160-AEB3-594029C97561}" type="slidenum">
              <a:rPr lang="en-US" smtClean="0"/>
              <a:t>‹#›</a:t>
            </a:fld>
            <a:endParaRPr lang="en-US"/>
          </a:p>
        </p:txBody>
      </p:sp>
    </p:spTree>
    <p:extLst>
      <p:ext uri="{BB962C8B-B14F-4D97-AF65-F5344CB8AC3E}">
        <p14:creationId xmlns:p14="http://schemas.microsoft.com/office/powerpoint/2010/main" val="26405869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Final legal text">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C94B4409-2B48-4C2E-B122-78CAC0F697B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550" y="0"/>
            <a:ext cx="12185653" cy="6858000"/>
          </a:xfrm>
          <a:prstGeom prst="rect">
            <a:avLst/>
          </a:prstGeom>
        </p:spPr>
      </p:pic>
      <p:sp>
        <p:nvSpPr>
          <p:cNvPr id="2" name="TextBox 1">
            <a:extLst>
              <a:ext uri="{FF2B5EF4-FFF2-40B4-BE49-F238E27FC236}">
                <a16:creationId xmlns:a16="http://schemas.microsoft.com/office/drawing/2014/main" id="{F97FF8D7-F63B-43C9-8075-FD8C0FB9F727}"/>
              </a:ext>
            </a:extLst>
          </p:cNvPr>
          <p:cNvSpPr txBox="1"/>
          <p:nvPr userDrawn="1"/>
        </p:nvSpPr>
        <p:spPr>
          <a:xfrm>
            <a:off x="393200" y="457201"/>
            <a:ext cx="3730086" cy="4676665"/>
          </a:xfrm>
          <a:prstGeom prst="rect">
            <a:avLst/>
          </a:prstGeom>
          <a:noFill/>
        </p:spPr>
        <p:txBody>
          <a:bodyPr wrap="square" lIns="0" tIns="36557" rIns="0" bIns="0" rtlCol="0">
            <a:spAutoFit/>
          </a:bodyPr>
          <a:lstStyle/>
          <a:p>
            <a:pPr>
              <a:spcBef>
                <a:spcPts val="600"/>
              </a:spcBef>
            </a:pPr>
            <a:r>
              <a:rPr lang="en-US" sz="1199" b="0" i="0" u="none" strike="noStrike" kern="1200" baseline="0" dirty="0">
                <a:solidFill>
                  <a:schemeClr val="tx1"/>
                </a:solidFill>
                <a:latin typeface="EYInterstate" panose="02000503020000020004" pitchFamily="2" charset="0"/>
                <a:ea typeface="+mn-ea"/>
                <a:cs typeface="+mn-cs"/>
              </a:rPr>
              <a:t>EY </a:t>
            </a:r>
            <a:r>
              <a:rPr lang="en-US" sz="1199" b="0" i="0" u="none" strike="noStrike" kern="1200" baseline="0" dirty="0">
                <a:solidFill>
                  <a:schemeClr val="tx1"/>
                </a:solidFill>
                <a:latin typeface="+mn-lt"/>
                <a:ea typeface="+mn-ea"/>
                <a:cs typeface="+mn-cs"/>
              </a:rPr>
              <a:t> |  Assurance | Tax | Transactions | Advisory</a:t>
            </a:r>
          </a:p>
          <a:p>
            <a:pPr>
              <a:spcBef>
                <a:spcPts val="600"/>
              </a:spcBef>
            </a:pPr>
            <a:r>
              <a:rPr lang="en-US" sz="999" b="0" i="0" u="none" strike="noStrike" kern="1200" baseline="0" dirty="0">
                <a:solidFill>
                  <a:schemeClr val="tx1"/>
                </a:solidFill>
                <a:latin typeface="EYInterstate" panose="02000503020000020004" pitchFamily="2" charset="0"/>
                <a:ea typeface="+mn-ea"/>
                <a:cs typeface="+mn-cs"/>
              </a:rPr>
              <a:t>About EY</a:t>
            </a:r>
          </a:p>
          <a:p>
            <a:pPr>
              <a:spcBef>
                <a:spcPts val="600"/>
              </a:spcBef>
            </a:pPr>
            <a:r>
              <a:rPr lang="en-US" sz="999" b="0" i="0" u="none" strike="noStrike" kern="1200" baseline="0" dirty="0">
                <a:solidFill>
                  <a:schemeClr val="tx1"/>
                </a:solidFill>
                <a:latin typeface="+mn-lt"/>
                <a:ea typeface="+mn-ea"/>
                <a:cs typeface="+mn-cs"/>
              </a:rPr>
              <a:t>EY is a global leader in assurance, tax, transaction and advisory services. The insights and quality services we deliver help build trust and confidence in the capital markets and in economies the world over. We develop outstanding leaders who team to deliver on our promises to all of our stakeholders. In so doing, we play a critical role in building a better working world for our people, for our clients and for our communities.</a:t>
            </a:r>
          </a:p>
          <a:p>
            <a:pPr>
              <a:spcBef>
                <a:spcPts val="600"/>
              </a:spcBef>
            </a:pPr>
            <a:r>
              <a:rPr lang="en-US" sz="999" b="0" i="0" u="none" strike="noStrike" kern="1200" baseline="0" dirty="0">
                <a:solidFill>
                  <a:schemeClr val="tx1"/>
                </a:solidFill>
                <a:latin typeface="+mn-lt"/>
                <a:ea typeface="+mn-ea"/>
                <a:cs typeface="+mn-cs"/>
              </a:rPr>
              <a:t>EY refers to the global organization,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ey.com/privacy. For more information about our organization, please visit ey.com.</a:t>
            </a:r>
          </a:p>
          <a:p>
            <a:pPr>
              <a:spcBef>
                <a:spcPts val="600"/>
              </a:spcBef>
            </a:pPr>
            <a:r>
              <a:rPr lang="en-US" sz="999" b="0" i="0" u="none" strike="noStrike" kern="1200" baseline="0" dirty="0">
                <a:solidFill>
                  <a:schemeClr val="tx1"/>
                </a:solidFill>
                <a:latin typeface="+mn-lt"/>
                <a:ea typeface="+mn-ea"/>
                <a:cs typeface="+mn-cs"/>
              </a:rPr>
              <a:t>© 2020 Ernst &amp; Young Advisory Services Sdn </a:t>
            </a:r>
            <a:r>
              <a:rPr lang="en-US" sz="999" b="0" i="0" u="none" strike="noStrike" kern="1200" baseline="0" dirty="0" err="1">
                <a:solidFill>
                  <a:schemeClr val="tx1"/>
                </a:solidFill>
                <a:latin typeface="+mn-lt"/>
                <a:ea typeface="+mn-ea"/>
                <a:cs typeface="+mn-cs"/>
              </a:rPr>
              <a:t>Bhd</a:t>
            </a:r>
            <a:endParaRPr lang="en-US" sz="999" b="0" i="0" u="none" strike="noStrike" kern="1200" baseline="0" dirty="0">
              <a:solidFill>
                <a:schemeClr val="tx1"/>
              </a:solidFill>
              <a:latin typeface="+mn-lt"/>
              <a:ea typeface="+mn-ea"/>
              <a:cs typeface="+mn-cs"/>
            </a:endParaRPr>
          </a:p>
          <a:p>
            <a:pPr>
              <a:spcBef>
                <a:spcPts val="600"/>
              </a:spcBef>
            </a:pPr>
            <a:r>
              <a:rPr lang="en-US" sz="999" b="0" i="0" u="none" strike="noStrike" kern="1200" baseline="0" dirty="0">
                <a:solidFill>
                  <a:schemeClr val="tx1"/>
                </a:solidFill>
                <a:latin typeface="+mn-lt"/>
                <a:ea typeface="+mn-ea"/>
                <a:cs typeface="+mn-cs"/>
              </a:rPr>
              <a:t>All Rights Reserved.</a:t>
            </a:r>
          </a:p>
          <a:p>
            <a:pPr>
              <a:spcBef>
                <a:spcPts val="600"/>
              </a:spcBef>
            </a:pPr>
            <a:endParaRPr lang="en-US" sz="999" b="0" i="0" u="none" strike="noStrike" kern="1200" baseline="0" dirty="0">
              <a:solidFill>
                <a:schemeClr val="tx1"/>
              </a:solidFill>
              <a:latin typeface="+mn-lt"/>
              <a:ea typeface="+mn-ea"/>
              <a:cs typeface="+mn-cs"/>
            </a:endParaRPr>
          </a:p>
          <a:p>
            <a:pPr>
              <a:spcBef>
                <a:spcPts val="600"/>
              </a:spcBef>
            </a:pPr>
            <a:r>
              <a:rPr lang="en-US" sz="800" b="0" i="0" u="none" strike="noStrike" kern="1200" baseline="0" dirty="0">
                <a:solidFill>
                  <a:schemeClr val="tx1"/>
                </a:solidFill>
                <a:latin typeface="+mn-lt"/>
                <a:ea typeface="+mn-ea"/>
                <a:cs typeface="+mn-cs"/>
              </a:rPr>
              <a:t>This material has been prepared for general informational purposes only and is not intended to be relied upon as accounting, tax or other professional advice. Please refer to your advisors for specific advice.</a:t>
            </a:r>
          </a:p>
          <a:p>
            <a:pPr>
              <a:spcBef>
                <a:spcPts val="600"/>
              </a:spcBef>
            </a:pPr>
            <a:r>
              <a:rPr lang="en-US" sz="1199" b="1" i="0" u="none" strike="noStrike" kern="1200" baseline="0" dirty="0">
                <a:solidFill>
                  <a:schemeClr val="tx1"/>
                </a:solidFill>
                <a:latin typeface="EYInterstate" panose="02000503020000020004" pitchFamily="2" charset="0"/>
                <a:ea typeface="+mn-ea"/>
                <a:cs typeface="+mn-cs"/>
              </a:rPr>
              <a:t>ey.com/my</a:t>
            </a:r>
          </a:p>
          <a:p>
            <a:pPr marL="356438" indent="-356438">
              <a:lnSpc>
                <a:spcPct val="85000"/>
              </a:lnSpc>
              <a:spcBef>
                <a:spcPts val="600"/>
              </a:spcBef>
              <a:spcAft>
                <a:spcPts val="600"/>
              </a:spcAft>
              <a:buClr>
                <a:schemeClr val="accent2"/>
              </a:buClr>
              <a:buSzPct val="70000"/>
              <a:buFont typeface="Arial" pitchFamily="34" charset="0"/>
              <a:buChar char="►"/>
            </a:pPr>
            <a:endParaRPr lang="en-US" sz="999" dirty="0">
              <a:solidFill>
                <a:schemeClr val="bg1"/>
              </a:solidFill>
            </a:endParaRPr>
          </a:p>
        </p:txBody>
      </p:sp>
    </p:spTree>
    <p:extLst>
      <p:ext uri="{BB962C8B-B14F-4D97-AF65-F5344CB8AC3E}">
        <p14:creationId xmlns:p14="http://schemas.microsoft.com/office/powerpoint/2010/main" val="5005196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49BA5D-93CC-4173-82D2-1939AB5C545C}"/>
              </a:ext>
            </a:extLst>
          </p:cNvPr>
          <p:cNvSpPr txBox="1"/>
          <p:nvPr userDrawn="1"/>
        </p:nvSpPr>
        <p:spPr>
          <a:xfrm>
            <a:off x="314920" y="6551802"/>
            <a:ext cx="4331780" cy="144655"/>
          </a:xfrm>
          <a:prstGeom prst="rect">
            <a:avLst/>
          </a:prstGeom>
          <a:noFill/>
        </p:spPr>
        <p:txBody>
          <a:bodyPr wrap="square" lIns="0" tIns="36557" rIns="0" bIns="0" rtlCol="0" anchor="t">
            <a:spAutoFit/>
          </a:bodyPr>
          <a:lstStyle/>
          <a:p>
            <a:r>
              <a:rPr lang="en-US" sz="700" b="1" dirty="0">
                <a:solidFill>
                  <a:schemeClr val="bg1"/>
                </a:solidFill>
                <a:latin typeface="EYInterstate" panose="02000503020000020004" pitchFamily="2" charset="0"/>
              </a:rPr>
              <a:t>Big Data and Analytics Platform </a:t>
            </a:r>
            <a:r>
              <a:rPr lang="en-US" sz="700" dirty="0">
                <a:solidFill>
                  <a:schemeClr val="bg1"/>
                </a:solidFill>
              </a:rPr>
              <a:t>| Proposal for Air Selangor</a:t>
            </a:r>
          </a:p>
        </p:txBody>
      </p:sp>
      <p:sp>
        <p:nvSpPr>
          <p:cNvPr id="4" name="TextBox 3">
            <a:extLst>
              <a:ext uri="{FF2B5EF4-FFF2-40B4-BE49-F238E27FC236}">
                <a16:creationId xmlns:a16="http://schemas.microsoft.com/office/drawing/2014/main" id="{0DE4FB35-BECB-4834-A6AE-C8AD8E5B590F}"/>
              </a:ext>
            </a:extLst>
          </p:cNvPr>
          <p:cNvSpPr txBox="1"/>
          <p:nvPr userDrawn="1"/>
        </p:nvSpPr>
        <p:spPr>
          <a:xfrm>
            <a:off x="3930110" y="6551802"/>
            <a:ext cx="4331780" cy="144655"/>
          </a:xfrm>
          <a:prstGeom prst="rect">
            <a:avLst/>
          </a:prstGeom>
          <a:noFill/>
        </p:spPr>
        <p:txBody>
          <a:bodyPr wrap="square" lIns="0" tIns="36557" rIns="0" bIns="0" rtlCol="0" anchor="t">
            <a:spAutoFit/>
          </a:bodyPr>
          <a:lstStyle/>
          <a:p>
            <a:pPr algn="ctr"/>
            <a:r>
              <a:rPr lang="en-US" sz="700" b="0">
                <a:solidFill>
                  <a:schemeClr val="bg1"/>
                </a:solidFill>
                <a:latin typeface="EYInterstate" panose="02000503020000020004" pitchFamily="2" charset="0"/>
              </a:rPr>
              <a:t>Strictly private and confidential</a:t>
            </a:r>
          </a:p>
        </p:txBody>
      </p:sp>
      <p:sp>
        <p:nvSpPr>
          <p:cNvPr id="9" name="Slide Number Placeholder 1">
            <a:extLst>
              <a:ext uri="{FF2B5EF4-FFF2-40B4-BE49-F238E27FC236}">
                <a16:creationId xmlns:a16="http://schemas.microsoft.com/office/drawing/2014/main" id="{01A4A372-E198-4FBF-AE00-80A419B4E1D4}"/>
              </a:ext>
            </a:extLst>
          </p:cNvPr>
          <p:cNvSpPr txBox="1">
            <a:spLocks/>
          </p:cNvSpPr>
          <p:nvPr userDrawn="1"/>
        </p:nvSpPr>
        <p:spPr>
          <a:xfrm>
            <a:off x="11346494" y="65164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t>Page </a:t>
            </a:r>
            <a:fld id="{F1BC30E3-FFE5-4B91-AA19-87A149EBB9EE}" type="slidenum">
              <a:rPr sz="800" smtClean="0"/>
              <a:pPr/>
              <a:t>‹#›</a:t>
            </a:fld>
            <a:endParaRPr sz="800" dirty="0"/>
          </a:p>
        </p:txBody>
      </p:sp>
    </p:spTree>
    <p:extLst>
      <p:ext uri="{BB962C8B-B14F-4D97-AF65-F5344CB8AC3E}">
        <p14:creationId xmlns:p14="http://schemas.microsoft.com/office/powerpoint/2010/main" val="16677905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6D9C3-F5CE-4BCB-82A6-A299BC854B36}"/>
              </a:ext>
            </a:extLst>
          </p:cNvPr>
          <p:cNvSpPr>
            <a:spLocks noGrp="1"/>
          </p:cNvSpPr>
          <p:nvPr>
            <p:ph type="ctrTitle"/>
          </p:nvPr>
        </p:nvSpPr>
        <p:spPr>
          <a:xfrm>
            <a:off x="1524001" y="1122363"/>
            <a:ext cx="9144000" cy="2387600"/>
          </a:xfrm>
        </p:spPr>
        <p:txBody>
          <a:bodyPr anchor="b"/>
          <a:lstStyle>
            <a:lvl1pPr algn="ctr">
              <a:defRPr sz="5997"/>
            </a:lvl1pPr>
          </a:lstStyle>
          <a:p>
            <a:r>
              <a:rPr lang="en-US"/>
              <a:t>Click to edit Master title style</a:t>
            </a:r>
          </a:p>
        </p:txBody>
      </p:sp>
      <p:sp>
        <p:nvSpPr>
          <p:cNvPr id="3" name="Subtitle 2">
            <a:extLst>
              <a:ext uri="{FF2B5EF4-FFF2-40B4-BE49-F238E27FC236}">
                <a16:creationId xmlns:a16="http://schemas.microsoft.com/office/drawing/2014/main" id="{FEE9335A-DB79-45C4-A989-A1D8E0FBDB9C}"/>
              </a:ext>
            </a:extLst>
          </p:cNvPr>
          <p:cNvSpPr>
            <a:spLocks noGrp="1"/>
          </p:cNvSpPr>
          <p:nvPr>
            <p:ph type="subTitle" idx="1"/>
          </p:nvPr>
        </p:nvSpPr>
        <p:spPr>
          <a:xfrm>
            <a:off x="1524001" y="3602038"/>
            <a:ext cx="9144000" cy="1655762"/>
          </a:xfrm>
        </p:spPr>
        <p:txBody>
          <a:bodyPr/>
          <a:lstStyle>
            <a:lvl1pPr marL="0" indent="0" algn="ctr">
              <a:buNone/>
              <a:defRPr sz="2399"/>
            </a:lvl1pPr>
            <a:lvl2pPr marL="456971" indent="0" algn="ctr">
              <a:buNone/>
              <a:defRPr sz="1999"/>
            </a:lvl2pPr>
            <a:lvl3pPr marL="913943" indent="0" algn="ctr">
              <a:buNone/>
              <a:defRPr sz="1799"/>
            </a:lvl3pPr>
            <a:lvl4pPr marL="1370914" indent="0" algn="ctr">
              <a:buNone/>
              <a:defRPr sz="1599"/>
            </a:lvl4pPr>
            <a:lvl5pPr marL="1827886" indent="0" algn="ctr">
              <a:buNone/>
              <a:defRPr sz="1599"/>
            </a:lvl5pPr>
            <a:lvl6pPr marL="2284857" indent="0" algn="ctr">
              <a:buNone/>
              <a:defRPr sz="1599"/>
            </a:lvl6pPr>
            <a:lvl7pPr marL="2741828" indent="0" algn="ctr">
              <a:buNone/>
              <a:defRPr sz="1599"/>
            </a:lvl7pPr>
            <a:lvl8pPr marL="3198800" indent="0" algn="ctr">
              <a:buNone/>
              <a:defRPr sz="1599"/>
            </a:lvl8pPr>
            <a:lvl9pPr marL="3655771" indent="0" algn="ctr">
              <a:buNone/>
              <a:defRPr sz="1599"/>
            </a:lvl9pPr>
          </a:lstStyle>
          <a:p>
            <a:r>
              <a:rPr lang="en-US"/>
              <a:t>Click to edit Master subtitle style</a:t>
            </a:r>
          </a:p>
        </p:txBody>
      </p:sp>
      <p:sp>
        <p:nvSpPr>
          <p:cNvPr id="4" name="Date Placeholder 3">
            <a:extLst>
              <a:ext uri="{FF2B5EF4-FFF2-40B4-BE49-F238E27FC236}">
                <a16:creationId xmlns:a16="http://schemas.microsoft.com/office/drawing/2014/main" id="{47F38695-B7DE-48EA-9733-415F38329F43}"/>
              </a:ext>
            </a:extLst>
          </p:cNvPr>
          <p:cNvSpPr>
            <a:spLocks noGrp="1"/>
          </p:cNvSpPr>
          <p:nvPr>
            <p:ph type="dt" sz="half" idx="10"/>
          </p:nvPr>
        </p:nvSpPr>
        <p:spPr/>
        <p:txBody>
          <a:bodyPr/>
          <a:lstStyle/>
          <a:p>
            <a:fld id="{ABA4F1DD-43A5-424D-99A6-78414B47AC65}" type="datetimeFigureOut">
              <a:rPr lang="en-US" smtClean="0"/>
              <a:t>6/11/2022</a:t>
            </a:fld>
            <a:endParaRPr lang="en-US"/>
          </a:p>
        </p:txBody>
      </p:sp>
      <p:sp>
        <p:nvSpPr>
          <p:cNvPr id="5" name="Footer Placeholder 4">
            <a:extLst>
              <a:ext uri="{FF2B5EF4-FFF2-40B4-BE49-F238E27FC236}">
                <a16:creationId xmlns:a16="http://schemas.microsoft.com/office/drawing/2014/main" id="{FBD17F5F-6B40-42DF-9C39-D6F9AC7FF3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DFB1EB-E9EE-467A-B5DD-7F6A097BE463}"/>
              </a:ext>
            </a:extLst>
          </p:cNvPr>
          <p:cNvSpPr>
            <a:spLocks noGrp="1"/>
          </p:cNvSpPr>
          <p:nvPr>
            <p:ph type="sldNum" sz="quarter" idx="12"/>
          </p:nvPr>
        </p:nvSpPr>
        <p:spPr/>
        <p:txBody>
          <a:bodyPr/>
          <a:lstStyle/>
          <a:p>
            <a:fld id="{5C526979-5782-4B64-8FC9-02D0DB4BD66E}" type="slidenum">
              <a:rPr lang="en-US" smtClean="0"/>
              <a:t>‹#›</a:t>
            </a:fld>
            <a:endParaRPr lang="en-US"/>
          </a:p>
        </p:txBody>
      </p:sp>
      <p:sp>
        <p:nvSpPr>
          <p:cNvPr id="9" name="Slide Number Placeholder 1">
            <a:extLst>
              <a:ext uri="{FF2B5EF4-FFF2-40B4-BE49-F238E27FC236}">
                <a16:creationId xmlns:a16="http://schemas.microsoft.com/office/drawing/2014/main" id="{172BBD48-BF7B-4C93-AB12-F4F64C6A39A3}"/>
              </a:ext>
            </a:extLst>
          </p:cNvPr>
          <p:cNvSpPr txBox="1">
            <a:spLocks/>
          </p:cNvSpPr>
          <p:nvPr userDrawn="1"/>
        </p:nvSpPr>
        <p:spPr>
          <a:xfrm>
            <a:off x="11346494" y="65164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t>Page </a:t>
            </a:r>
            <a:fld id="{F1BC30E3-FFE5-4B91-AA19-87A149EBB9EE}" type="slidenum">
              <a:rPr sz="800" smtClean="0"/>
              <a:pPr/>
              <a:t>‹#›</a:t>
            </a:fld>
            <a:endParaRPr sz="800" dirty="0"/>
          </a:p>
        </p:txBody>
      </p:sp>
    </p:spTree>
    <p:extLst>
      <p:ext uri="{BB962C8B-B14F-4D97-AF65-F5344CB8AC3E}">
        <p14:creationId xmlns:p14="http://schemas.microsoft.com/office/powerpoint/2010/main" val="1397819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BF4F-0DB7-430E-9295-C1533B1657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D52F16-098A-456B-9999-D624BCE2AE2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DF6B4-E36B-4338-BF7A-D06A47EF3271}"/>
              </a:ext>
            </a:extLst>
          </p:cNvPr>
          <p:cNvSpPr>
            <a:spLocks noGrp="1"/>
          </p:cNvSpPr>
          <p:nvPr>
            <p:ph type="dt" sz="half" idx="10"/>
          </p:nvPr>
        </p:nvSpPr>
        <p:spPr/>
        <p:txBody>
          <a:bodyPr/>
          <a:lstStyle/>
          <a:p>
            <a:fld id="{17FE2DEE-3A40-4CA6-9201-A1E3AA0CE67D}" type="datetime3">
              <a:rPr lang="en-US" smtClean="0"/>
              <a:t>11 June 2022</a:t>
            </a:fld>
            <a:endParaRPr lang="en-US" dirty="0"/>
          </a:p>
        </p:txBody>
      </p:sp>
      <p:sp>
        <p:nvSpPr>
          <p:cNvPr id="5" name="Footer Placeholder 4">
            <a:extLst>
              <a:ext uri="{FF2B5EF4-FFF2-40B4-BE49-F238E27FC236}">
                <a16:creationId xmlns:a16="http://schemas.microsoft.com/office/drawing/2014/main" id="{3384001F-CD81-4207-AF7A-F954F24A7263}"/>
              </a:ext>
            </a:extLst>
          </p:cNvPr>
          <p:cNvSpPr>
            <a:spLocks noGrp="1"/>
          </p:cNvSpPr>
          <p:nvPr>
            <p:ph type="ftr" sz="quarter" idx="11"/>
          </p:nvPr>
        </p:nvSpPr>
        <p:spPr/>
        <p:txBody>
          <a:bodyPr/>
          <a:lstStyle/>
          <a:p>
            <a:r>
              <a:rPr lang="en-US"/>
              <a:t>Presentation title</a:t>
            </a:r>
            <a:endParaRPr lang="en-US" dirty="0"/>
          </a:p>
        </p:txBody>
      </p:sp>
      <p:sp>
        <p:nvSpPr>
          <p:cNvPr id="10" name="Slide Number Placeholder 1">
            <a:extLst>
              <a:ext uri="{FF2B5EF4-FFF2-40B4-BE49-F238E27FC236}">
                <a16:creationId xmlns:a16="http://schemas.microsoft.com/office/drawing/2014/main" id="{894A3F23-BCEB-43C3-8BAD-16C20D36B2E4}"/>
              </a:ext>
            </a:extLst>
          </p:cNvPr>
          <p:cNvSpPr txBox="1">
            <a:spLocks/>
          </p:cNvSpPr>
          <p:nvPr userDrawn="1"/>
        </p:nvSpPr>
        <p:spPr>
          <a:xfrm>
            <a:off x="11346494" y="65164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t>Page </a:t>
            </a:r>
            <a:fld id="{F1BC30E3-FFE5-4B91-AA19-87A149EBB9EE}" type="slidenum">
              <a:rPr sz="800" smtClean="0"/>
              <a:pPr/>
              <a:t>‹#›</a:t>
            </a:fld>
            <a:endParaRPr sz="800" dirty="0"/>
          </a:p>
        </p:txBody>
      </p:sp>
    </p:spTree>
    <p:extLst>
      <p:ext uri="{BB962C8B-B14F-4D97-AF65-F5344CB8AC3E}">
        <p14:creationId xmlns:p14="http://schemas.microsoft.com/office/powerpoint/2010/main" val="2729625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Standard slide">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925A291C-8001-46D7-9E4E-C49FC2523679}"/>
              </a:ext>
            </a:extLst>
          </p:cNvPr>
          <p:cNvSpPr txBox="1">
            <a:spLocks/>
          </p:cNvSpPr>
          <p:nvPr userDrawn="1"/>
        </p:nvSpPr>
        <p:spPr>
          <a:xfrm>
            <a:off x="11498815" y="66688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t>Page </a:t>
            </a:r>
            <a:fld id="{F1BC30E3-FFE5-4B91-AA19-87A149EBB9EE}" type="slidenum">
              <a:rPr sz="800" smtClean="0"/>
              <a:pPr/>
              <a:t>‹#›</a:t>
            </a:fld>
            <a:endParaRPr sz="800" dirty="0"/>
          </a:p>
        </p:txBody>
      </p:sp>
    </p:spTree>
    <p:extLst>
      <p:ext uri="{BB962C8B-B14F-4D97-AF65-F5344CB8AC3E}">
        <p14:creationId xmlns:p14="http://schemas.microsoft.com/office/powerpoint/2010/main" val="42848324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AYOUT 1: Column Content Slide w/ Heading">
    <p:spTree>
      <p:nvGrpSpPr>
        <p:cNvPr id="1" name=""/>
        <p:cNvGrpSpPr/>
        <p:nvPr/>
      </p:nvGrpSpPr>
      <p:grpSpPr>
        <a:xfrm>
          <a:off x="0" y="0"/>
          <a:ext cx="0" cy="0"/>
          <a:chOff x="0" y="0"/>
          <a:chExt cx="0" cy="0"/>
        </a:xfrm>
      </p:grpSpPr>
      <p:sp>
        <p:nvSpPr>
          <p:cNvPr id="3" name="Rectangle 6"/>
          <p:cNvSpPr>
            <a:spLocks noGrp="1" noChangeArrowheads="1"/>
          </p:cNvSpPr>
          <p:nvPr>
            <p:ph type="sldNum" sz="quarter" idx="10"/>
          </p:nvPr>
        </p:nvSpPr>
        <p:spPr>
          <a:ln/>
        </p:spPr>
        <p:txBody>
          <a:bodyPr/>
          <a:lstStyle>
            <a:lvl1pPr>
              <a:defRPr/>
            </a:lvl1pPr>
          </a:lstStyle>
          <a:p>
            <a:pPr>
              <a:defRPr/>
            </a:pPr>
            <a:fld id="{8CB5D150-2B42-CE4D-B221-DA9D49F99CF1}" type="slidenum">
              <a:rPr lang="en-US"/>
              <a:pPr>
                <a:defRPr/>
              </a:pPr>
              <a:t>‹#›</a:t>
            </a:fld>
            <a:endParaRPr lang="en-US" dirty="0"/>
          </a:p>
        </p:txBody>
      </p:sp>
      <p:sp>
        <p:nvSpPr>
          <p:cNvPr id="4" name="Content Placeholder 2"/>
          <p:cNvSpPr>
            <a:spLocks noGrp="1"/>
          </p:cNvSpPr>
          <p:nvPr>
            <p:ph idx="1"/>
          </p:nvPr>
        </p:nvSpPr>
        <p:spPr>
          <a:xfrm>
            <a:off x="607484" y="1066800"/>
            <a:ext cx="10972800" cy="5013960"/>
          </a:xfrm>
        </p:spPr>
        <p:txBody>
          <a:bodyPr/>
          <a:lstStyle>
            <a:lvl1pPr>
              <a:lnSpc>
                <a:spcPct val="100000"/>
              </a:lnSpc>
              <a:spcBef>
                <a:spcPts val="0"/>
              </a:spcBef>
              <a:spcAft>
                <a:spcPts val="800"/>
              </a:spcAft>
              <a:defRPr sz="2199"/>
            </a:lvl1pPr>
            <a:lvl2pPr>
              <a:lnSpc>
                <a:spcPct val="100000"/>
              </a:lnSpc>
              <a:spcBef>
                <a:spcPts val="0"/>
              </a:spcBef>
              <a:spcAft>
                <a:spcPts val="800"/>
              </a:spcAft>
              <a:defRPr sz="1999" baseline="0"/>
            </a:lvl2pPr>
            <a:lvl3pPr marL="639760" marR="0" indent="-228486" algn="l" defTabSz="913943" rtl="0" eaLnBrk="0" fontAlgn="base" latinLnBrk="0" hangingPunct="0">
              <a:lnSpc>
                <a:spcPct val="100000"/>
              </a:lnSpc>
              <a:spcBef>
                <a:spcPts val="0"/>
              </a:spcBef>
              <a:spcAft>
                <a:spcPts val="800"/>
              </a:spcAft>
              <a:buClr>
                <a:srgbClr val="0D2B88"/>
              </a:buClr>
              <a:buSzTx/>
              <a:buFont typeface="Arial" panose="020B0604020202020204" pitchFamily="34" charset="0"/>
              <a:buChar char="‒"/>
              <a:tabLst/>
              <a:defRPr sz="1799" baseline="0"/>
            </a:lvl3pPr>
            <a:lvl4pPr marL="913943" marR="0" indent="-228486" algn="l" defTabSz="913943" rtl="0" eaLnBrk="0" fontAlgn="base" latinLnBrk="0" hangingPunct="0">
              <a:lnSpc>
                <a:spcPct val="100000"/>
              </a:lnSpc>
              <a:spcBef>
                <a:spcPts val="0"/>
              </a:spcBef>
              <a:spcAft>
                <a:spcPts val="800"/>
              </a:spcAft>
              <a:buClr>
                <a:srgbClr val="0D2B88"/>
              </a:buClr>
              <a:buSzTx/>
              <a:buFont typeface="Courier New" panose="02070309020205020404" pitchFamily="49" charset="0"/>
              <a:buChar char="o"/>
              <a:tabLst/>
              <a:defRPr sz="1599" baseline="0"/>
            </a:lvl4pPr>
            <a:lvl5pPr marL="1188126" indent="-228486">
              <a:lnSpc>
                <a:spcPct val="100000"/>
              </a:lnSpc>
              <a:spcBef>
                <a:spcPts val="0"/>
              </a:spcBef>
              <a:spcAft>
                <a:spcPts val="800"/>
              </a:spcAft>
              <a:buFont typeface="Arial" panose="020B0604020202020204" pitchFamily="34" charset="0"/>
              <a:buChar char="•"/>
              <a:defRPr sz="15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p:cNvSpPr>
            <a:spLocks noGrp="1"/>
          </p:cNvSpPr>
          <p:nvPr>
            <p:ph type="title"/>
          </p:nvPr>
        </p:nvSpPr>
        <p:spPr>
          <a:xfrm>
            <a:off x="607484" y="152400"/>
            <a:ext cx="9753600" cy="685800"/>
          </a:xfrm>
        </p:spPr>
        <p:txBody>
          <a:bodyPr/>
          <a:lstStyle/>
          <a:p>
            <a:r>
              <a:rPr lang="en-US" dirty="0"/>
              <a:t>Click to edit Master title style</a:t>
            </a:r>
          </a:p>
        </p:txBody>
      </p:sp>
      <p:sp>
        <p:nvSpPr>
          <p:cNvPr id="8" name="Text Placeholder 7"/>
          <p:cNvSpPr>
            <a:spLocks noGrp="1"/>
          </p:cNvSpPr>
          <p:nvPr>
            <p:ph type="body" sz="quarter" idx="11" hasCustomPrompt="1"/>
          </p:nvPr>
        </p:nvSpPr>
        <p:spPr>
          <a:xfrm>
            <a:off x="607485" y="6080125"/>
            <a:ext cx="9044516" cy="274320"/>
          </a:xfrm>
        </p:spPr>
        <p:txBody>
          <a:bodyPr anchor="b" anchorCtr="0"/>
          <a:lstStyle>
            <a:lvl1pPr>
              <a:spcAft>
                <a:spcPts val="400"/>
              </a:spcAft>
              <a:defRPr sz="800" baseline="0">
                <a:solidFill>
                  <a:srgbClr val="676A6E"/>
                </a:solidFill>
              </a:defRPr>
            </a:lvl1pPr>
          </a:lstStyle>
          <a:p>
            <a:pPr lvl="0"/>
            <a:r>
              <a:rPr lang="en-US" dirty="0"/>
              <a:t>Click to insert footnote (6-8 pt. text) if applicable.  Delete text box if necessary. </a:t>
            </a:r>
          </a:p>
        </p:txBody>
      </p:sp>
      <p:sp>
        <p:nvSpPr>
          <p:cNvPr id="7" name="TextBox 6">
            <a:extLst>
              <a:ext uri="{FF2B5EF4-FFF2-40B4-BE49-F238E27FC236}">
                <a16:creationId xmlns:a16="http://schemas.microsoft.com/office/drawing/2014/main" id="{73122CA5-1D3B-40A2-912B-C6856DA78B25}"/>
              </a:ext>
            </a:extLst>
          </p:cNvPr>
          <p:cNvSpPr txBox="1"/>
          <p:nvPr userDrawn="1"/>
        </p:nvSpPr>
        <p:spPr>
          <a:xfrm>
            <a:off x="8989485" y="228600"/>
            <a:ext cx="2743200" cy="369332"/>
          </a:xfrm>
          <a:prstGeom prst="rect">
            <a:avLst/>
          </a:prstGeom>
          <a:noFill/>
        </p:spPr>
        <p:txBody>
          <a:bodyPr wrap="square" rtlCol="0">
            <a:spAutoFit/>
          </a:bodyPr>
          <a:lstStyle/>
          <a:p>
            <a:pPr algn="ctr"/>
            <a:r>
              <a:rPr lang="es-AR" sz="1799" dirty="0"/>
              <a:t>IMAGE DELETED</a:t>
            </a:r>
          </a:p>
        </p:txBody>
      </p:sp>
      <p:sp>
        <p:nvSpPr>
          <p:cNvPr id="10" name="Slide Number Placeholder 1">
            <a:extLst>
              <a:ext uri="{FF2B5EF4-FFF2-40B4-BE49-F238E27FC236}">
                <a16:creationId xmlns:a16="http://schemas.microsoft.com/office/drawing/2014/main" id="{04589F55-09B8-41B3-9E1C-FDDBA22444F7}"/>
              </a:ext>
            </a:extLst>
          </p:cNvPr>
          <p:cNvSpPr txBox="1">
            <a:spLocks/>
          </p:cNvSpPr>
          <p:nvPr userDrawn="1"/>
        </p:nvSpPr>
        <p:spPr>
          <a:xfrm>
            <a:off x="11346494" y="65164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t>Page </a:t>
            </a:r>
            <a:fld id="{F1BC30E3-FFE5-4B91-AA19-87A149EBB9EE}" type="slidenum">
              <a:rPr sz="800" smtClean="0"/>
              <a:pPr/>
              <a:t>‹#›</a:t>
            </a:fld>
            <a:endParaRPr sz="800" dirty="0"/>
          </a:p>
        </p:txBody>
      </p:sp>
    </p:spTree>
    <p:extLst>
      <p:ext uri="{BB962C8B-B14F-4D97-AF65-F5344CB8AC3E}">
        <p14:creationId xmlns:p14="http://schemas.microsoft.com/office/powerpoint/2010/main" val="42367597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YOUT 2: Column Content Slide w/ Headin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9D2ECE03-CA60-4545-9837-90847BE85A46}" type="slidenum">
              <a:rPr lang="en-US" smtClean="0"/>
              <a:pPr>
                <a:defRPr/>
              </a:pPr>
              <a:t>‹#›</a:t>
            </a:fld>
            <a:endParaRPr lang="en-US" dirty="0"/>
          </a:p>
        </p:txBody>
      </p:sp>
      <p:sp>
        <p:nvSpPr>
          <p:cNvPr id="69" name="Content Placeholder 68"/>
          <p:cNvSpPr>
            <a:spLocks noGrp="1"/>
          </p:cNvSpPr>
          <p:nvPr>
            <p:ph sz="quarter" idx="11"/>
          </p:nvPr>
        </p:nvSpPr>
        <p:spPr>
          <a:xfrm>
            <a:off x="6228863" y="3090751"/>
            <a:ext cx="5363632" cy="2926080"/>
          </a:xfrm>
          <a:noFill/>
        </p:spPr>
        <p:txBody>
          <a:bodyPr lIns="91440" tIns="91440"/>
          <a:lstStyle>
            <a:lvl1pPr>
              <a:spcAft>
                <a:spcPts val="700"/>
              </a:spcAft>
              <a:defRPr sz="1999"/>
            </a:lvl1pPr>
            <a:lvl2pPr>
              <a:spcAft>
                <a:spcPts val="700"/>
              </a:spcAft>
              <a:defRPr sz="1999"/>
            </a:lvl2pPr>
            <a:lvl3pPr>
              <a:spcAft>
                <a:spcPts val="700"/>
              </a:spcAft>
              <a:defRPr sz="1799"/>
            </a:lvl3pPr>
            <a:lvl4pPr>
              <a:spcAft>
                <a:spcPts val="700"/>
              </a:spcAft>
              <a:defRPr sz="1599"/>
            </a:lvl4pPr>
            <a:lvl5pPr>
              <a:spcAft>
                <a:spcPts val="700"/>
              </a:spcAft>
              <a:defRPr sz="15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bwMode="auto">
          <a:xfrm>
            <a:off x="6228863" y="2362200"/>
            <a:ext cx="5974080" cy="731520"/>
          </a:xfrm>
          <a:prstGeom prst="rect">
            <a:avLst/>
          </a:prstGeom>
          <a:gradFill flip="none" rotWithShape="1">
            <a:gsLst>
              <a:gs pos="0">
                <a:schemeClr val="accent1"/>
              </a:gs>
              <a:gs pos="100000">
                <a:schemeClr val="accent1">
                  <a:lumMod val="50000"/>
                </a:schemeClr>
              </a:gs>
            </a:gsLst>
            <a:lin ang="16200000" scaled="0"/>
            <a:tileRect/>
          </a:gradFill>
          <a:ln w="9525">
            <a:noFill/>
            <a:miter lim="800000"/>
            <a:headEnd/>
            <a:tailEnd/>
          </a:ln>
        </p:spPr>
        <p:txBody>
          <a:bodyPr lIns="0" rIns="365760" anchor="ctr" anchorCtr="0"/>
          <a:lstStyle>
            <a:lvl1pPr algn="ctr">
              <a:lnSpc>
                <a:spcPts val="2299"/>
              </a:lnSpc>
              <a:spcBef>
                <a:spcPts val="0"/>
              </a:spcBef>
              <a:spcAft>
                <a:spcPts val="0"/>
              </a:spcAft>
              <a:defRPr sz="1999" b="1">
                <a:solidFill>
                  <a:schemeClr val="bg1"/>
                </a:solidFill>
              </a:defRPr>
            </a:lvl1pPr>
            <a:lvl2pPr marL="264979" indent="0">
              <a:buNone/>
              <a:defRPr/>
            </a:lvl2pPr>
          </a:lstStyle>
          <a:p>
            <a:pPr lvl="0"/>
            <a:r>
              <a:rPr lang="en-US" dirty="0"/>
              <a:t>Click to edit Master text styles</a:t>
            </a:r>
          </a:p>
        </p:txBody>
      </p:sp>
      <p:sp>
        <p:nvSpPr>
          <p:cNvPr id="5" name="Content Placeholder 3"/>
          <p:cNvSpPr>
            <a:spLocks noGrp="1"/>
          </p:cNvSpPr>
          <p:nvPr>
            <p:ph idx="1"/>
          </p:nvPr>
        </p:nvSpPr>
        <p:spPr>
          <a:xfrm>
            <a:off x="607483" y="3090751"/>
            <a:ext cx="5364480" cy="2926080"/>
          </a:xfrm>
          <a:noFill/>
          <a:ln w="12700"/>
          <a:effectLst/>
        </p:spPr>
        <p:txBody>
          <a:bodyPr lIns="91440" tIns="91440"/>
          <a:lstStyle>
            <a:lvl1pPr>
              <a:lnSpc>
                <a:spcPct val="100000"/>
              </a:lnSpc>
              <a:spcAft>
                <a:spcPts val="700"/>
              </a:spcAft>
              <a:defRPr sz="1999"/>
            </a:lvl1pPr>
            <a:lvl2pPr>
              <a:lnSpc>
                <a:spcPct val="100000"/>
              </a:lnSpc>
              <a:spcAft>
                <a:spcPts val="700"/>
              </a:spcAft>
              <a:defRPr sz="1999"/>
            </a:lvl2pPr>
            <a:lvl3pPr>
              <a:lnSpc>
                <a:spcPct val="100000"/>
              </a:lnSpc>
              <a:spcAft>
                <a:spcPts val="700"/>
              </a:spcAft>
              <a:defRPr sz="1799"/>
            </a:lvl3pPr>
            <a:lvl4pPr>
              <a:lnSpc>
                <a:spcPct val="100000"/>
              </a:lnSpc>
              <a:spcAft>
                <a:spcPts val="700"/>
              </a:spcAft>
              <a:defRPr sz="1599"/>
            </a:lvl4pPr>
            <a:lvl5pPr>
              <a:lnSpc>
                <a:spcPct val="100000"/>
              </a:lnSpc>
              <a:spcAft>
                <a:spcPts val="700"/>
              </a:spcAft>
              <a:defRPr sz="15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2"/>
          </p:nvPr>
        </p:nvSpPr>
        <p:spPr bwMode="auto">
          <a:xfrm>
            <a:off x="0" y="2362200"/>
            <a:ext cx="5971963" cy="731520"/>
          </a:xfrm>
          <a:prstGeom prst="rect">
            <a:avLst/>
          </a:prstGeom>
          <a:gradFill flip="none" rotWithShape="1">
            <a:gsLst>
              <a:gs pos="0">
                <a:schemeClr val="accent1"/>
              </a:gs>
              <a:gs pos="100000">
                <a:schemeClr val="accent1">
                  <a:lumMod val="50000"/>
                </a:schemeClr>
              </a:gs>
            </a:gsLst>
            <a:lin ang="16200000" scaled="0"/>
            <a:tileRect/>
          </a:gradFill>
          <a:ln w="9525">
            <a:noFill/>
            <a:miter lim="800000"/>
            <a:headEnd/>
            <a:tailEnd/>
          </a:ln>
          <a:effectLst/>
        </p:spPr>
        <p:txBody>
          <a:bodyPr lIns="365760" anchor="ctr" anchorCtr="0"/>
          <a:lstStyle>
            <a:lvl1pPr algn="ctr">
              <a:lnSpc>
                <a:spcPts val="2299"/>
              </a:lnSpc>
              <a:spcBef>
                <a:spcPts val="0"/>
              </a:spcBef>
              <a:spcAft>
                <a:spcPts val="0"/>
              </a:spcAft>
              <a:defRPr sz="1999" b="1" cap="none" spc="0" baseline="0">
                <a:ln w="0"/>
                <a:solidFill>
                  <a:schemeClr val="bg1"/>
                </a:solidFill>
                <a:effectLst/>
              </a:defRPr>
            </a:lvl1pPr>
          </a:lstStyle>
          <a:p>
            <a:pPr lvl="0"/>
            <a:r>
              <a:rPr lang="en-US" dirty="0"/>
              <a:t>Click to edit Master text styles</a:t>
            </a:r>
          </a:p>
        </p:txBody>
      </p:sp>
      <p:sp>
        <p:nvSpPr>
          <p:cNvPr id="13" name="Content Placeholder 2"/>
          <p:cNvSpPr>
            <a:spLocks noGrp="1"/>
          </p:cNvSpPr>
          <p:nvPr>
            <p:ph sz="quarter" idx="14"/>
          </p:nvPr>
        </p:nvSpPr>
        <p:spPr>
          <a:xfrm>
            <a:off x="607485" y="1066800"/>
            <a:ext cx="10953749" cy="1212064"/>
          </a:xfrm>
        </p:spPr>
        <p:txBody>
          <a:bodyPr/>
          <a:lstStyle>
            <a:lvl1pPr>
              <a:lnSpc>
                <a:spcPct val="100000"/>
              </a:lnSpc>
              <a:spcBef>
                <a:spcPts val="0"/>
              </a:spcBef>
              <a:defRPr/>
            </a:lvl1pPr>
          </a:lstStyle>
          <a:p>
            <a:pPr lvl="0"/>
            <a:r>
              <a:rPr lang="en-US" dirty="0"/>
              <a:t>Click to edit Master text styles</a:t>
            </a:r>
          </a:p>
        </p:txBody>
      </p:sp>
      <p:sp>
        <p:nvSpPr>
          <p:cNvPr id="15" name="Text Placeholder 7"/>
          <p:cNvSpPr>
            <a:spLocks noGrp="1"/>
          </p:cNvSpPr>
          <p:nvPr>
            <p:ph type="body" sz="quarter" idx="15" hasCustomPrompt="1"/>
          </p:nvPr>
        </p:nvSpPr>
        <p:spPr>
          <a:xfrm>
            <a:off x="607485" y="6080125"/>
            <a:ext cx="9044516" cy="274320"/>
          </a:xfrm>
        </p:spPr>
        <p:txBody>
          <a:bodyPr anchor="b" anchorCtr="0"/>
          <a:lstStyle>
            <a:lvl1pPr>
              <a:spcAft>
                <a:spcPts val="400"/>
              </a:spcAft>
              <a:defRPr sz="800" baseline="0">
                <a:solidFill>
                  <a:srgbClr val="676A6E"/>
                </a:solidFill>
              </a:defRPr>
            </a:lvl1pPr>
          </a:lstStyle>
          <a:p>
            <a:pPr lvl="0"/>
            <a:r>
              <a:rPr lang="en-US" dirty="0"/>
              <a:t>Click to insert footnote (6-8 pt. text) if applicable.  Delete text box if necessary. </a:t>
            </a:r>
          </a:p>
        </p:txBody>
      </p:sp>
      <p:sp>
        <p:nvSpPr>
          <p:cNvPr id="12" name="Title 1"/>
          <p:cNvSpPr>
            <a:spLocks noGrp="1"/>
          </p:cNvSpPr>
          <p:nvPr>
            <p:ph type="title"/>
          </p:nvPr>
        </p:nvSpPr>
        <p:spPr>
          <a:xfrm>
            <a:off x="607484" y="152400"/>
            <a:ext cx="9753600" cy="685800"/>
          </a:xfrm>
        </p:spPr>
        <p:txBody>
          <a:bodyPr/>
          <a:lstStyle/>
          <a:p>
            <a:r>
              <a:rPr lang="en-US" dirty="0"/>
              <a:t>Click to edit Master title style</a:t>
            </a:r>
          </a:p>
        </p:txBody>
      </p:sp>
      <p:sp>
        <p:nvSpPr>
          <p:cNvPr id="14" name="TextBox 13">
            <a:extLst>
              <a:ext uri="{FF2B5EF4-FFF2-40B4-BE49-F238E27FC236}">
                <a16:creationId xmlns:a16="http://schemas.microsoft.com/office/drawing/2014/main" id="{4FCDF758-A736-4F65-A97A-D24C0174EBE6}"/>
              </a:ext>
            </a:extLst>
          </p:cNvPr>
          <p:cNvSpPr txBox="1"/>
          <p:nvPr userDrawn="1"/>
        </p:nvSpPr>
        <p:spPr>
          <a:xfrm>
            <a:off x="9144000" y="254913"/>
            <a:ext cx="2743200" cy="369332"/>
          </a:xfrm>
          <a:prstGeom prst="rect">
            <a:avLst/>
          </a:prstGeom>
          <a:noFill/>
        </p:spPr>
        <p:txBody>
          <a:bodyPr wrap="square" rtlCol="0">
            <a:spAutoFit/>
          </a:bodyPr>
          <a:lstStyle/>
          <a:p>
            <a:pPr algn="ctr"/>
            <a:r>
              <a:rPr lang="es-AR" sz="1799" dirty="0"/>
              <a:t>IMAGE DELETED</a:t>
            </a:r>
          </a:p>
        </p:txBody>
      </p:sp>
      <p:sp>
        <p:nvSpPr>
          <p:cNvPr id="11" name="Slide Number Placeholder 1">
            <a:extLst>
              <a:ext uri="{FF2B5EF4-FFF2-40B4-BE49-F238E27FC236}">
                <a16:creationId xmlns:a16="http://schemas.microsoft.com/office/drawing/2014/main" id="{3AB3E406-1602-4284-BEA7-3FFCAD9D23A1}"/>
              </a:ext>
            </a:extLst>
          </p:cNvPr>
          <p:cNvSpPr txBox="1">
            <a:spLocks/>
          </p:cNvSpPr>
          <p:nvPr userDrawn="1"/>
        </p:nvSpPr>
        <p:spPr>
          <a:xfrm>
            <a:off x="11346494" y="65164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t>Page </a:t>
            </a:r>
            <a:fld id="{F1BC30E3-FFE5-4B91-AA19-87A149EBB9EE}" type="slidenum">
              <a:rPr sz="800" smtClean="0"/>
              <a:pPr/>
              <a:t>‹#›</a:t>
            </a:fld>
            <a:endParaRPr sz="800" dirty="0"/>
          </a:p>
        </p:txBody>
      </p:sp>
    </p:spTree>
    <p:extLst>
      <p:ext uri="{BB962C8B-B14F-4D97-AF65-F5344CB8AC3E}">
        <p14:creationId xmlns:p14="http://schemas.microsoft.com/office/powerpoint/2010/main" val="12596432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YOUT 3: Column Content Slide w/ Headin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9D2ECE03-CA60-4545-9837-90847BE85A46}" type="slidenum">
              <a:rPr lang="en-US" smtClean="0"/>
              <a:pPr>
                <a:defRPr/>
              </a:pPr>
              <a:t>‹#›</a:t>
            </a:fld>
            <a:endParaRPr lang="en-US" dirty="0"/>
          </a:p>
        </p:txBody>
      </p:sp>
      <p:sp>
        <p:nvSpPr>
          <p:cNvPr id="12" name="Title 1"/>
          <p:cNvSpPr>
            <a:spLocks noGrp="1"/>
          </p:cNvSpPr>
          <p:nvPr>
            <p:ph type="title"/>
          </p:nvPr>
        </p:nvSpPr>
        <p:spPr>
          <a:xfrm>
            <a:off x="607484" y="152400"/>
            <a:ext cx="9753600" cy="685800"/>
          </a:xfrm>
        </p:spPr>
        <p:txBody>
          <a:bodyPr/>
          <a:lstStyle/>
          <a:p>
            <a:r>
              <a:rPr lang="en-US" dirty="0"/>
              <a:t>Click to edit Master title style</a:t>
            </a:r>
          </a:p>
        </p:txBody>
      </p:sp>
      <p:sp>
        <p:nvSpPr>
          <p:cNvPr id="14" name="Content Placeholder 4"/>
          <p:cNvSpPr>
            <a:spLocks noGrp="1"/>
          </p:cNvSpPr>
          <p:nvPr>
            <p:ph sz="quarter" idx="20"/>
          </p:nvPr>
        </p:nvSpPr>
        <p:spPr>
          <a:xfrm>
            <a:off x="8026400" y="3094038"/>
            <a:ext cx="3657600" cy="2862072"/>
          </a:xfrm>
        </p:spPr>
        <p:txBody>
          <a:bodyPr lIns="91440" tIns="91440"/>
          <a:lstStyle>
            <a:lvl1pPr>
              <a:spcAft>
                <a:spcPts val="700"/>
              </a:spcAft>
              <a:defRPr sz="1799"/>
            </a:lvl1pPr>
            <a:lvl2pPr marL="182789" indent="-182789">
              <a:spcAft>
                <a:spcPts val="700"/>
              </a:spcAft>
              <a:defRPr sz="1799"/>
            </a:lvl2pPr>
            <a:lvl3pPr marL="365577" indent="-228486">
              <a:spcAft>
                <a:spcPts val="700"/>
              </a:spcAft>
              <a:defRPr sz="1799"/>
            </a:lvl3pPr>
          </a:lstStyle>
          <a:p>
            <a:pPr lvl="0"/>
            <a:r>
              <a:rPr lang="en-US" dirty="0"/>
              <a:t>Click to edit Master text styles</a:t>
            </a:r>
          </a:p>
          <a:p>
            <a:pPr lvl="1"/>
            <a:r>
              <a:rPr lang="en-US" dirty="0"/>
              <a:t>Second level</a:t>
            </a:r>
          </a:p>
          <a:p>
            <a:pPr lvl="2"/>
            <a:r>
              <a:rPr lang="en-US" dirty="0"/>
              <a:t>Third level</a:t>
            </a:r>
          </a:p>
        </p:txBody>
      </p:sp>
      <p:sp>
        <p:nvSpPr>
          <p:cNvPr id="16" name="Text Placeholder 8"/>
          <p:cNvSpPr>
            <a:spLocks noGrp="1"/>
          </p:cNvSpPr>
          <p:nvPr>
            <p:ph type="body" sz="quarter" idx="19"/>
          </p:nvPr>
        </p:nvSpPr>
        <p:spPr>
          <a:xfrm>
            <a:off x="8026400" y="2372911"/>
            <a:ext cx="4169664" cy="731838"/>
          </a:xfrm>
          <a:gradFill flip="none" rotWithShape="1">
            <a:gsLst>
              <a:gs pos="0">
                <a:schemeClr val="accent1"/>
              </a:gs>
              <a:gs pos="100000">
                <a:schemeClr val="accent1">
                  <a:lumMod val="50000"/>
                </a:schemeClr>
              </a:gs>
            </a:gsLst>
            <a:lin ang="16200000" scaled="0"/>
            <a:tileRect/>
          </a:gradFill>
        </p:spPr>
        <p:txBody>
          <a:bodyPr rIns="384048" anchor="ctr" anchorCtr="0"/>
          <a:lstStyle>
            <a:lvl1pPr algn="ctr">
              <a:lnSpc>
                <a:spcPts val="2299"/>
              </a:lnSpc>
              <a:spcAft>
                <a:spcPts val="0"/>
              </a:spcAft>
              <a:defRPr sz="1799" b="1">
                <a:solidFill>
                  <a:schemeClr val="bg1"/>
                </a:solidFill>
              </a:defRPr>
            </a:lvl1pPr>
          </a:lstStyle>
          <a:p>
            <a:pPr lvl="0"/>
            <a:r>
              <a:rPr lang="en-US" dirty="0"/>
              <a:t>Click to edit Master text styles</a:t>
            </a:r>
          </a:p>
        </p:txBody>
      </p:sp>
      <p:sp>
        <p:nvSpPr>
          <p:cNvPr id="17" name="Content Placeholder 3"/>
          <p:cNvSpPr>
            <a:spLocks noGrp="1"/>
          </p:cNvSpPr>
          <p:nvPr>
            <p:ph sz="quarter" idx="17"/>
          </p:nvPr>
        </p:nvSpPr>
        <p:spPr>
          <a:xfrm>
            <a:off x="4269318" y="3094038"/>
            <a:ext cx="3657600" cy="2862072"/>
          </a:xfrm>
        </p:spPr>
        <p:txBody>
          <a:bodyPr lIns="91440" tIns="91440"/>
          <a:lstStyle>
            <a:lvl1pPr>
              <a:spcAft>
                <a:spcPts val="700"/>
              </a:spcAft>
              <a:defRPr sz="1799"/>
            </a:lvl1pPr>
            <a:lvl2pPr marL="182789" indent="-182789">
              <a:spcAft>
                <a:spcPts val="700"/>
              </a:spcAft>
              <a:defRPr sz="1799"/>
            </a:lvl2pPr>
            <a:lvl3pPr marL="365577" indent="-228486">
              <a:spcAft>
                <a:spcPts val="700"/>
              </a:spcAft>
              <a:defRPr sz="1799"/>
            </a:lvl3pPr>
          </a:lstStyle>
          <a:p>
            <a:pPr lvl="0"/>
            <a:r>
              <a:rPr lang="en-US" dirty="0"/>
              <a:t>Click to edit Master text styles</a:t>
            </a:r>
          </a:p>
          <a:p>
            <a:pPr lvl="1"/>
            <a:r>
              <a:rPr lang="en-US" dirty="0"/>
              <a:t>Second level</a:t>
            </a:r>
          </a:p>
          <a:p>
            <a:pPr lvl="2"/>
            <a:r>
              <a:rPr lang="en-US" dirty="0"/>
              <a:t>Third level</a:t>
            </a:r>
          </a:p>
        </p:txBody>
      </p:sp>
      <p:sp>
        <p:nvSpPr>
          <p:cNvPr id="18" name="Text Placeholder 7"/>
          <p:cNvSpPr>
            <a:spLocks noGrp="1"/>
          </p:cNvSpPr>
          <p:nvPr>
            <p:ph type="body" sz="quarter" idx="18"/>
          </p:nvPr>
        </p:nvSpPr>
        <p:spPr>
          <a:xfrm>
            <a:off x="4269318" y="2372593"/>
            <a:ext cx="3657600" cy="731838"/>
          </a:xfrm>
          <a:gradFill flip="none" rotWithShape="1">
            <a:gsLst>
              <a:gs pos="0">
                <a:schemeClr val="accent1"/>
              </a:gs>
              <a:gs pos="100000">
                <a:schemeClr val="accent1">
                  <a:lumMod val="50000"/>
                </a:schemeClr>
              </a:gs>
            </a:gsLst>
            <a:lin ang="16200000" scaled="0"/>
            <a:tileRect/>
          </a:gradFill>
        </p:spPr>
        <p:txBody>
          <a:bodyPr anchor="ctr" anchorCtr="0"/>
          <a:lstStyle>
            <a:lvl1pPr algn="ctr">
              <a:lnSpc>
                <a:spcPts val="2299"/>
              </a:lnSpc>
              <a:spcAft>
                <a:spcPts val="0"/>
              </a:spcAft>
              <a:defRPr sz="1799" b="1">
                <a:solidFill>
                  <a:schemeClr val="bg1"/>
                </a:solidFill>
              </a:defRPr>
            </a:lvl1pPr>
          </a:lstStyle>
          <a:p>
            <a:pPr lvl="0"/>
            <a:r>
              <a:rPr lang="en-US" dirty="0"/>
              <a:t>Click to edit Master text styles</a:t>
            </a:r>
          </a:p>
        </p:txBody>
      </p:sp>
      <p:sp>
        <p:nvSpPr>
          <p:cNvPr id="19" name="Content Placeholder 2"/>
          <p:cNvSpPr>
            <a:spLocks noGrp="1"/>
          </p:cNvSpPr>
          <p:nvPr>
            <p:ph idx="1"/>
          </p:nvPr>
        </p:nvSpPr>
        <p:spPr>
          <a:xfrm>
            <a:off x="508001" y="3094038"/>
            <a:ext cx="3657600" cy="2862072"/>
          </a:xfrm>
          <a:noFill/>
          <a:ln w="12700"/>
        </p:spPr>
        <p:txBody>
          <a:bodyPr lIns="91440" tIns="91440"/>
          <a:lstStyle>
            <a:lvl1pPr>
              <a:lnSpc>
                <a:spcPct val="100000"/>
              </a:lnSpc>
              <a:spcAft>
                <a:spcPts val="700"/>
              </a:spcAft>
              <a:defRPr sz="1799"/>
            </a:lvl1pPr>
            <a:lvl2pPr marL="182789" indent="-182789">
              <a:lnSpc>
                <a:spcPct val="100000"/>
              </a:lnSpc>
              <a:spcAft>
                <a:spcPts val="700"/>
              </a:spcAft>
              <a:defRPr sz="1799"/>
            </a:lvl2pPr>
            <a:lvl3pPr marL="365577" indent="-228486">
              <a:lnSpc>
                <a:spcPct val="100000"/>
              </a:lnSpc>
              <a:spcAft>
                <a:spcPts val="700"/>
              </a:spcAft>
              <a:defRPr sz="1799"/>
            </a:lvl3pPr>
            <a:lvl4pPr>
              <a:lnSpc>
                <a:spcPct val="100000"/>
              </a:lnSpc>
              <a:spcAft>
                <a:spcPts val="700"/>
              </a:spcAft>
              <a:defRPr sz="1599"/>
            </a:lvl4pPr>
            <a:lvl5pPr>
              <a:lnSpc>
                <a:spcPct val="100000"/>
              </a:lnSpc>
              <a:spcAft>
                <a:spcPts val="700"/>
              </a:spcAft>
              <a:defRPr sz="1599"/>
            </a:lvl5pPr>
          </a:lstStyle>
          <a:p>
            <a:pPr lvl="0"/>
            <a:r>
              <a:rPr lang="en-US" dirty="0"/>
              <a:t>Click to edit Master text styles</a:t>
            </a:r>
          </a:p>
          <a:p>
            <a:pPr lvl="1"/>
            <a:r>
              <a:rPr lang="en-US" dirty="0"/>
              <a:t>Second level</a:t>
            </a:r>
          </a:p>
          <a:p>
            <a:pPr lvl="2"/>
            <a:r>
              <a:rPr lang="en-US" dirty="0"/>
              <a:t>Third level</a:t>
            </a:r>
          </a:p>
        </p:txBody>
      </p:sp>
      <p:sp>
        <p:nvSpPr>
          <p:cNvPr id="20" name="Text Placeholder 6"/>
          <p:cNvSpPr>
            <a:spLocks noGrp="1"/>
          </p:cNvSpPr>
          <p:nvPr>
            <p:ph type="body" sz="quarter" idx="12"/>
          </p:nvPr>
        </p:nvSpPr>
        <p:spPr bwMode="auto">
          <a:xfrm>
            <a:off x="0" y="2372911"/>
            <a:ext cx="4165600" cy="731520"/>
          </a:xfrm>
          <a:prstGeom prst="rect">
            <a:avLst/>
          </a:prstGeom>
          <a:gradFill flip="none" rotWithShape="1">
            <a:gsLst>
              <a:gs pos="0">
                <a:schemeClr val="accent1"/>
              </a:gs>
              <a:gs pos="100000">
                <a:schemeClr val="accent1">
                  <a:lumMod val="50000"/>
                </a:schemeClr>
              </a:gs>
            </a:gsLst>
            <a:lin ang="16200000" scaled="0"/>
            <a:tileRect/>
          </a:gradFill>
          <a:ln w="9525">
            <a:noFill/>
            <a:miter lim="800000"/>
            <a:headEnd/>
            <a:tailEnd/>
          </a:ln>
          <a:effectLst/>
        </p:spPr>
        <p:txBody>
          <a:bodyPr lIns="384048" anchor="ctr" anchorCtr="0"/>
          <a:lstStyle>
            <a:lvl1pPr algn="ctr">
              <a:lnSpc>
                <a:spcPts val="2299"/>
              </a:lnSpc>
              <a:spcBef>
                <a:spcPts val="0"/>
              </a:spcBef>
              <a:spcAft>
                <a:spcPts val="0"/>
              </a:spcAft>
              <a:defRPr sz="1799" b="1" cap="none" spc="0" baseline="0">
                <a:ln w="0"/>
                <a:solidFill>
                  <a:schemeClr val="bg1"/>
                </a:solidFill>
                <a:effectLst/>
              </a:defRPr>
            </a:lvl1pPr>
          </a:lstStyle>
          <a:p>
            <a:pPr lvl="0"/>
            <a:r>
              <a:rPr lang="en-US" dirty="0"/>
              <a:t>Click to edit Master text styles</a:t>
            </a:r>
          </a:p>
        </p:txBody>
      </p:sp>
      <p:sp>
        <p:nvSpPr>
          <p:cNvPr id="21" name="Content Placeholder 1"/>
          <p:cNvSpPr>
            <a:spLocks noGrp="1"/>
          </p:cNvSpPr>
          <p:nvPr>
            <p:ph sz="quarter" idx="14"/>
          </p:nvPr>
        </p:nvSpPr>
        <p:spPr>
          <a:xfrm>
            <a:off x="607485" y="1066800"/>
            <a:ext cx="10953749" cy="1212064"/>
          </a:xfrm>
        </p:spPr>
        <p:txBody>
          <a:bodyPr/>
          <a:lstStyle>
            <a:lvl1pPr>
              <a:lnSpc>
                <a:spcPct val="100000"/>
              </a:lnSpc>
              <a:spcBef>
                <a:spcPts val="0"/>
              </a:spcBef>
              <a:defRPr/>
            </a:lvl1pPr>
          </a:lstStyle>
          <a:p>
            <a:pPr lvl="0"/>
            <a:r>
              <a:rPr lang="en-US" dirty="0"/>
              <a:t>Click to edit Master text styles</a:t>
            </a:r>
          </a:p>
        </p:txBody>
      </p:sp>
      <p:sp>
        <p:nvSpPr>
          <p:cNvPr id="22" name="Text Placeholder 21"/>
          <p:cNvSpPr>
            <a:spLocks noGrp="1"/>
          </p:cNvSpPr>
          <p:nvPr>
            <p:ph type="body" sz="quarter" idx="21" hasCustomPrompt="1"/>
          </p:nvPr>
        </p:nvSpPr>
        <p:spPr>
          <a:xfrm>
            <a:off x="609600" y="6080760"/>
            <a:ext cx="9046464" cy="274320"/>
          </a:xfrm>
        </p:spPr>
        <p:txBody>
          <a:bodyPr anchor="b" anchorCtr="0"/>
          <a:lstStyle>
            <a:lvl1pPr>
              <a:defRPr sz="800">
                <a:solidFill>
                  <a:srgbClr val="676A6E"/>
                </a:solidFill>
              </a:defRPr>
            </a:lvl1pPr>
          </a:lstStyle>
          <a:p>
            <a:pPr lvl="0"/>
            <a:r>
              <a:rPr lang="en-US" dirty="0"/>
              <a:t>Click to insert footnote (6-8 pt. text) if applicable.  Delete text box if necessary. </a:t>
            </a:r>
          </a:p>
        </p:txBody>
      </p:sp>
      <p:sp>
        <p:nvSpPr>
          <p:cNvPr id="13" name="TextBox 12">
            <a:extLst>
              <a:ext uri="{FF2B5EF4-FFF2-40B4-BE49-F238E27FC236}">
                <a16:creationId xmlns:a16="http://schemas.microsoft.com/office/drawing/2014/main" id="{7F6E3298-45FB-43A7-B9AE-4AFF6944C7E2}"/>
              </a:ext>
            </a:extLst>
          </p:cNvPr>
          <p:cNvSpPr txBox="1"/>
          <p:nvPr userDrawn="1"/>
        </p:nvSpPr>
        <p:spPr>
          <a:xfrm>
            <a:off x="9144000" y="254913"/>
            <a:ext cx="2743200" cy="369332"/>
          </a:xfrm>
          <a:prstGeom prst="rect">
            <a:avLst/>
          </a:prstGeom>
          <a:noFill/>
        </p:spPr>
        <p:txBody>
          <a:bodyPr wrap="square" rtlCol="0">
            <a:spAutoFit/>
          </a:bodyPr>
          <a:lstStyle/>
          <a:p>
            <a:pPr algn="ctr"/>
            <a:r>
              <a:rPr lang="es-AR" sz="1799" dirty="0"/>
              <a:t>IMAGE DELETED</a:t>
            </a:r>
          </a:p>
        </p:txBody>
      </p:sp>
    </p:spTree>
    <p:extLst>
      <p:ext uri="{BB962C8B-B14F-4D97-AF65-F5344CB8AC3E}">
        <p14:creationId xmlns:p14="http://schemas.microsoft.com/office/powerpoint/2010/main" val="4884610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YOUT 4: Column Content w/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9D2ECE03-CA60-4545-9837-90847BE85A46}" type="slidenum">
              <a:rPr lang="en-US" smtClean="0"/>
              <a:pPr>
                <a:defRPr/>
              </a:pPr>
              <a:t>‹#›</a:t>
            </a:fld>
            <a:endParaRPr lang="en-US" dirty="0"/>
          </a:p>
        </p:txBody>
      </p:sp>
      <p:sp>
        <p:nvSpPr>
          <p:cNvPr id="7" name="Title 1"/>
          <p:cNvSpPr>
            <a:spLocks noGrp="1"/>
          </p:cNvSpPr>
          <p:nvPr>
            <p:ph type="title"/>
          </p:nvPr>
        </p:nvSpPr>
        <p:spPr>
          <a:xfrm>
            <a:off x="607484" y="152400"/>
            <a:ext cx="9753600" cy="685800"/>
          </a:xfrm>
        </p:spPr>
        <p:txBody>
          <a:bodyPr/>
          <a:lstStyle/>
          <a:p>
            <a:r>
              <a:rPr lang="en-US" dirty="0"/>
              <a:t>Click to edit Master title style</a:t>
            </a:r>
          </a:p>
        </p:txBody>
      </p:sp>
      <p:sp>
        <p:nvSpPr>
          <p:cNvPr id="9" name="Content Placeholder 8"/>
          <p:cNvSpPr>
            <a:spLocks noGrp="1"/>
          </p:cNvSpPr>
          <p:nvPr>
            <p:ph sz="quarter" idx="11"/>
          </p:nvPr>
        </p:nvSpPr>
        <p:spPr>
          <a:xfrm>
            <a:off x="609600" y="1066800"/>
            <a:ext cx="5181600" cy="5013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p:cNvSpPr>
            <a:spLocks noGrp="1"/>
          </p:cNvSpPr>
          <p:nvPr>
            <p:ph sz="quarter" idx="14"/>
          </p:nvPr>
        </p:nvSpPr>
        <p:spPr>
          <a:xfrm>
            <a:off x="6303432" y="950976"/>
            <a:ext cx="5888736"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p:cNvSpPr>
            <a:spLocks noGrp="1"/>
          </p:cNvSpPr>
          <p:nvPr>
            <p:ph type="body" sz="quarter" idx="12"/>
          </p:nvPr>
        </p:nvSpPr>
        <p:spPr>
          <a:xfrm>
            <a:off x="6303265" y="4709160"/>
            <a:ext cx="5888736" cy="1280160"/>
          </a:xfrm>
          <a:gradFill>
            <a:gsLst>
              <a:gs pos="0">
                <a:schemeClr val="accent1"/>
              </a:gs>
              <a:gs pos="80000">
                <a:schemeClr val="accent1">
                  <a:lumMod val="50000"/>
                </a:schemeClr>
              </a:gs>
            </a:gsLst>
            <a:lin ang="16200000" scaled="0"/>
          </a:gradFill>
        </p:spPr>
        <p:txBody>
          <a:bodyPr lIns="182880" tIns="137160" rIns="457200" bIns="137160"/>
          <a:lstStyle>
            <a:lvl1pPr>
              <a:defRPr sz="1499">
                <a:solidFill>
                  <a:schemeClr val="bg1"/>
                </a:solidFill>
              </a:defRPr>
            </a:lvl1pPr>
          </a:lstStyle>
          <a:p>
            <a:pPr lvl="0"/>
            <a:r>
              <a:rPr lang="en-US" dirty="0"/>
              <a:t>Click to edit Master text styles</a:t>
            </a:r>
          </a:p>
        </p:txBody>
      </p:sp>
      <p:sp>
        <p:nvSpPr>
          <p:cNvPr id="15" name="Text Placeholder 14"/>
          <p:cNvSpPr>
            <a:spLocks noGrp="1"/>
          </p:cNvSpPr>
          <p:nvPr>
            <p:ph type="body" sz="quarter" idx="13" hasCustomPrompt="1"/>
          </p:nvPr>
        </p:nvSpPr>
        <p:spPr>
          <a:xfrm>
            <a:off x="607485" y="6080125"/>
            <a:ext cx="9044516" cy="274320"/>
          </a:xfrm>
        </p:spPr>
        <p:txBody>
          <a:bodyPr anchor="b" anchorCtr="0"/>
          <a:lstStyle>
            <a:lvl1pPr>
              <a:defRPr sz="800" baseline="0">
                <a:solidFill>
                  <a:srgbClr val="676A6E"/>
                </a:solidFill>
              </a:defRPr>
            </a:lvl1pPr>
          </a:lstStyle>
          <a:p>
            <a:pPr lvl="0"/>
            <a:r>
              <a:rPr lang="en-US" dirty="0"/>
              <a:t>Click to insert footnote (6-8 pt. text) if applicable. Delete text box if necessary.</a:t>
            </a:r>
          </a:p>
        </p:txBody>
      </p:sp>
      <p:sp>
        <p:nvSpPr>
          <p:cNvPr id="10" name="TextBox 9">
            <a:extLst>
              <a:ext uri="{FF2B5EF4-FFF2-40B4-BE49-F238E27FC236}">
                <a16:creationId xmlns:a16="http://schemas.microsoft.com/office/drawing/2014/main" id="{594E49D7-B99E-43D9-944D-674B3A39C3BC}"/>
              </a:ext>
            </a:extLst>
          </p:cNvPr>
          <p:cNvSpPr txBox="1"/>
          <p:nvPr userDrawn="1"/>
        </p:nvSpPr>
        <p:spPr>
          <a:xfrm>
            <a:off x="9144000" y="254913"/>
            <a:ext cx="2743200" cy="369332"/>
          </a:xfrm>
          <a:prstGeom prst="rect">
            <a:avLst/>
          </a:prstGeom>
          <a:noFill/>
        </p:spPr>
        <p:txBody>
          <a:bodyPr wrap="square" rtlCol="0">
            <a:spAutoFit/>
          </a:bodyPr>
          <a:lstStyle/>
          <a:p>
            <a:pPr algn="ctr"/>
            <a:r>
              <a:rPr lang="es-AR" sz="1799" dirty="0"/>
              <a:t>IMAGE DELETED</a:t>
            </a:r>
          </a:p>
        </p:txBody>
      </p:sp>
    </p:spTree>
    <p:extLst>
      <p:ext uri="{BB962C8B-B14F-4D97-AF65-F5344CB8AC3E}">
        <p14:creationId xmlns:p14="http://schemas.microsoft.com/office/powerpoint/2010/main" val="3320665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YOUT 5: Multiple Image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9D2ECE03-CA60-4545-9837-90847BE85A46}" type="slidenum">
              <a:rPr lang="en-US" smtClean="0"/>
              <a:pPr>
                <a:defRPr/>
              </a:pPr>
              <a:t>‹#›</a:t>
            </a:fld>
            <a:endParaRPr lang="en-US" dirty="0"/>
          </a:p>
        </p:txBody>
      </p:sp>
      <p:sp>
        <p:nvSpPr>
          <p:cNvPr id="12" name="Title 1"/>
          <p:cNvSpPr>
            <a:spLocks noGrp="1"/>
          </p:cNvSpPr>
          <p:nvPr>
            <p:ph type="title"/>
          </p:nvPr>
        </p:nvSpPr>
        <p:spPr>
          <a:xfrm>
            <a:off x="607484" y="152400"/>
            <a:ext cx="9753600" cy="685800"/>
          </a:xfrm>
        </p:spPr>
        <p:txBody>
          <a:bodyPr/>
          <a:lstStyle/>
          <a:p>
            <a:r>
              <a:rPr lang="en-US" dirty="0"/>
              <a:t>Click to edit Master title style</a:t>
            </a:r>
          </a:p>
        </p:txBody>
      </p:sp>
      <p:sp>
        <p:nvSpPr>
          <p:cNvPr id="9" name="Content Placeholder 2"/>
          <p:cNvSpPr>
            <a:spLocks noGrp="1"/>
          </p:cNvSpPr>
          <p:nvPr>
            <p:ph idx="1"/>
          </p:nvPr>
        </p:nvSpPr>
        <p:spPr>
          <a:xfrm>
            <a:off x="6303265" y="946404"/>
            <a:ext cx="5888736" cy="2057400"/>
          </a:xfrm>
        </p:spPr>
        <p:txBody>
          <a:bodyPr/>
          <a:lstStyle>
            <a:lvl1pPr>
              <a:lnSpc>
                <a:spcPct val="100000"/>
              </a:lnSpc>
              <a:spcAft>
                <a:spcPts val="800"/>
              </a:spcAft>
              <a:defRPr sz="1799"/>
            </a:lvl1pPr>
            <a:lvl2pPr>
              <a:lnSpc>
                <a:spcPct val="100000"/>
              </a:lnSpc>
              <a:spcAft>
                <a:spcPts val="700"/>
              </a:spcAft>
              <a:defRPr sz="1799"/>
            </a:lvl2pPr>
            <a:lvl3pPr>
              <a:lnSpc>
                <a:spcPct val="100000"/>
              </a:lnSpc>
              <a:spcAft>
                <a:spcPts val="800"/>
              </a:spcAft>
              <a:defRPr sz="1799"/>
            </a:lvl3pPr>
            <a:lvl4pPr>
              <a:lnSpc>
                <a:spcPct val="100000"/>
              </a:lnSpc>
              <a:spcAft>
                <a:spcPts val="800"/>
              </a:spcAft>
              <a:defRPr/>
            </a:lvl4pPr>
            <a:lvl5pPr>
              <a:lnSpc>
                <a:spcPct val="100000"/>
              </a:lnSpc>
              <a:spcAft>
                <a:spcPts val="800"/>
              </a:spcAft>
              <a:defRPr/>
            </a:lvl5pPr>
          </a:lstStyle>
          <a:p>
            <a:pPr lvl="0"/>
            <a:r>
              <a:rPr lang="en-US" dirty="0"/>
              <a:t>Click to edit Master text styles</a:t>
            </a:r>
          </a:p>
          <a:p>
            <a:pPr lvl="1"/>
            <a:r>
              <a:rPr lang="en-US" dirty="0"/>
              <a:t>Second level</a:t>
            </a:r>
          </a:p>
          <a:p>
            <a:pPr lvl="2"/>
            <a:r>
              <a:rPr lang="en-US" dirty="0"/>
              <a:t>Third level</a:t>
            </a:r>
          </a:p>
        </p:txBody>
      </p:sp>
      <p:sp>
        <p:nvSpPr>
          <p:cNvPr id="10" name="Text Placeholder 9"/>
          <p:cNvSpPr>
            <a:spLocks noGrp="1"/>
          </p:cNvSpPr>
          <p:nvPr>
            <p:ph type="body" sz="quarter" idx="13"/>
          </p:nvPr>
        </p:nvSpPr>
        <p:spPr>
          <a:xfrm>
            <a:off x="6299201" y="3003804"/>
            <a:ext cx="5892800" cy="640080"/>
          </a:xfrm>
          <a:gradFill>
            <a:gsLst>
              <a:gs pos="0">
                <a:schemeClr val="accent1"/>
              </a:gs>
              <a:gs pos="100000">
                <a:schemeClr val="accent1">
                  <a:lumMod val="50000"/>
                </a:schemeClr>
              </a:gs>
            </a:gsLst>
            <a:lin ang="16200000" scaled="0"/>
          </a:gradFill>
        </p:spPr>
        <p:txBody>
          <a:bodyPr lIns="182880" tIns="45720" rIns="457200" bIns="45720" anchor="ctr" anchorCtr="0"/>
          <a:lstStyle>
            <a:lvl1pPr>
              <a:spcAft>
                <a:spcPts val="700"/>
              </a:spcAft>
              <a:defRPr sz="1499">
                <a:solidFill>
                  <a:schemeClr val="bg1"/>
                </a:solidFill>
              </a:defRPr>
            </a:lvl1pPr>
          </a:lstStyle>
          <a:p>
            <a:pPr lvl="0"/>
            <a:r>
              <a:rPr lang="en-US" dirty="0"/>
              <a:t>Click to edit Master text styles</a:t>
            </a:r>
          </a:p>
        </p:txBody>
      </p:sp>
      <p:sp>
        <p:nvSpPr>
          <p:cNvPr id="14" name="Content Placeholder 7"/>
          <p:cNvSpPr>
            <a:spLocks noGrp="1"/>
          </p:cNvSpPr>
          <p:nvPr>
            <p:ph sz="quarter" idx="14"/>
          </p:nvPr>
        </p:nvSpPr>
        <p:spPr>
          <a:xfrm>
            <a:off x="6299201" y="3643884"/>
            <a:ext cx="5892800" cy="2057400"/>
          </a:xfrm>
        </p:spPr>
        <p:txBody>
          <a:bodyPr/>
          <a:lstStyle>
            <a:lvl1pPr>
              <a:spcAft>
                <a:spcPts val="700"/>
              </a:spcAft>
              <a:defRPr sz="1799"/>
            </a:lvl1pPr>
            <a:lvl2pPr>
              <a:spcAft>
                <a:spcPts val="700"/>
              </a:spcAft>
              <a:defRPr sz="1799"/>
            </a:lvl2pPr>
            <a:lvl3pPr>
              <a:spcAft>
                <a:spcPts val="700"/>
              </a:spcAft>
              <a:defRPr sz="1799"/>
            </a:lvl3pPr>
            <a:lvl4pPr>
              <a:defRPr sz="1799"/>
            </a:lvl4pPr>
            <a:lvl5pPr>
              <a:defRPr sz="1799"/>
            </a:lvl5pPr>
          </a:lstStyle>
          <a:p>
            <a:pPr lvl="0"/>
            <a:r>
              <a:rPr lang="en-US" dirty="0"/>
              <a:t>Click to edit Master text styles</a:t>
            </a:r>
          </a:p>
          <a:p>
            <a:pPr lvl="1"/>
            <a:r>
              <a:rPr lang="en-US" dirty="0"/>
              <a:t>Second level</a:t>
            </a:r>
          </a:p>
          <a:p>
            <a:pPr lvl="2"/>
            <a:r>
              <a:rPr lang="en-US" dirty="0"/>
              <a:t>Third level</a:t>
            </a:r>
          </a:p>
        </p:txBody>
      </p:sp>
      <p:sp>
        <p:nvSpPr>
          <p:cNvPr id="16" name="Text Placeholder 9"/>
          <p:cNvSpPr>
            <a:spLocks noGrp="1"/>
          </p:cNvSpPr>
          <p:nvPr>
            <p:ph type="body" sz="quarter" idx="15"/>
          </p:nvPr>
        </p:nvSpPr>
        <p:spPr>
          <a:xfrm>
            <a:off x="6303265" y="5701284"/>
            <a:ext cx="5888736" cy="640080"/>
          </a:xfrm>
          <a:gradFill>
            <a:gsLst>
              <a:gs pos="0">
                <a:schemeClr val="accent1"/>
              </a:gs>
              <a:gs pos="100000">
                <a:schemeClr val="accent1">
                  <a:lumMod val="50000"/>
                </a:schemeClr>
              </a:gs>
            </a:gsLst>
            <a:lin ang="16200000" scaled="0"/>
          </a:gradFill>
        </p:spPr>
        <p:txBody>
          <a:bodyPr lIns="182880" tIns="45720" rIns="457200" bIns="45720" anchor="ctr" anchorCtr="0"/>
          <a:lstStyle>
            <a:lvl1pPr>
              <a:spcAft>
                <a:spcPts val="700"/>
              </a:spcAft>
              <a:defRPr sz="1599">
                <a:solidFill>
                  <a:schemeClr val="bg1"/>
                </a:solidFill>
              </a:defRPr>
            </a:lvl1pPr>
          </a:lstStyle>
          <a:p>
            <a:pPr lvl="0"/>
            <a:r>
              <a:rPr lang="en-US" dirty="0"/>
              <a:t>Click to edit Master text styles</a:t>
            </a:r>
          </a:p>
        </p:txBody>
      </p:sp>
      <p:sp>
        <p:nvSpPr>
          <p:cNvPr id="17" name="Content Placeholder 11"/>
          <p:cNvSpPr>
            <a:spLocks noGrp="1"/>
          </p:cNvSpPr>
          <p:nvPr>
            <p:ph sz="quarter" idx="16"/>
          </p:nvPr>
        </p:nvSpPr>
        <p:spPr>
          <a:xfrm>
            <a:off x="0" y="946404"/>
            <a:ext cx="5888736" cy="2057400"/>
          </a:xfrm>
        </p:spPr>
        <p:txBody>
          <a:bodyPr/>
          <a:lstStyle>
            <a:lvl1pPr>
              <a:defRPr sz="1799"/>
            </a:lvl1pPr>
            <a:lvl2pPr>
              <a:spcAft>
                <a:spcPts val="700"/>
              </a:spcAft>
              <a:defRPr sz="1799"/>
            </a:lvl2pPr>
            <a:lvl3pPr>
              <a:defRPr sz="1799"/>
            </a:lvl3pPr>
          </a:lstStyle>
          <a:p>
            <a:pPr lvl="0"/>
            <a:r>
              <a:rPr lang="en-US" dirty="0"/>
              <a:t>Click to edit Master text styles</a:t>
            </a:r>
          </a:p>
          <a:p>
            <a:pPr lvl="1"/>
            <a:r>
              <a:rPr lang="en-US" dirty="0"/>
              <a:t>Second level</a:t>
            </a:r>
          </a:p>
          <a:p>
            <a:pPr lvl="2"/>
            <a:r>
              <a:rPr lang="en-US" dirty="0"/>
              <a:t>Third level</a:t>
            </a:r>
          </a:p>
        </p:txBody>
      </p:sp>
      <p:sp>
        <p:nvSpPr>
          <p:cNvPr id="18" name="Text Placeholder 15"/>
          <p:cNvSpPr>
            <a:spLocks noGrp="1"/>
          </p:cNvSpPr>
          <p:nvPr>
            <p:ph type="body" sz="quarter" idx="17"/>
          </p:nvPr>
        </p:nvSpPr>
        <p:spPr>
          <a:xfrm>
            <a:off x="0" y="3003552"/>
            <a:ext cx="5888567" cy="639763"/>
          </a:xfrm>
          <a:gradFill>
            <a:gsLst>
              <a:gs pos="0">
                <a:schemeClr val="accent1"/>
              </a:gs>
              <a:gs pos="100000">
                <a:schemeClr val="accent1">
                  <a:lumMod val="50000"/>
                </a:schemeClr>
              </a:gs>
            </a:gsLst>
            <a:lin ang="16200000" scaled="0"/>
          </a:gradFill>
        </p:spPr>
        <p:txBody>
          <a:bodyPr lIns="457200" tIns="45720" rIns="91440" bIns="45720" anchor="ctr" anchorCtr="0"/>
          <a:lstStyle>
            <a:lvl1pPr>
              <a:spcAft>
                <a:spcPts val="700"/>
              </a:spcAft>
              <a:defRPr sz="1499">
                <a:solidFill>
                  <a:schemeClr val="bg1"/>
                </a:solidFill>
              </a:defRPr>
            </a:lvl1pPr>
          </a:lstStyle>
          <a:p>
            <a:pPr lvl="0"/>
            <a:r>
              <a:rPr lang="en-US" dirty="0"/>
              <a:t>Click to edit Master text styles</a:t>
            </a:r>
          </a:p>
        </p:txBody>
      </p:sp>
      <p:sp>
        <p:nvSpPr>
          <p:cNvPr id="19" name="Content Placeholder 17"/>
          <p:cNvSpPr>
            <a:spLocks noGrp="1"/>
          </p:cNvSpPr>
          <p:nvPr>
            <p:ph sz="quarter" idx="18"/>
          </p:nvPr>
        </p:nvSpPr>
        <p:spPr>
          <a:xfrm>
            <a:off x="0" y="3643313"/>
            <a:ext cx="5888567" cy="2057400"/>
          </a:xfrm>
        </p:spPr>
        <p:txBody>
          <a:bodyPr/>
          <a:lstStyle>
            <a:lvl1pPr>
              <a:spcAft>
                <a:spcPts val="700"/>
              </a:spcAft>
              <a:defRPr sz="1799"/>
            </a:lvl1pPr>
            <a:lvl2pPr>
              <a:spcAft>
                <a:spcPts val="700"/>
              </a:spcAft>
              <a:defRPr sz="1799"/>
            </a:lvl2pPr>
            <a:lvl3pPr>
              <a:spcAft>
                <a:spcPts val="700"/>
              </a:spcAft>
              <a:defRPr sz="1799"/>
            </a:lvl3pPr>
          </a:lstStyle>
          <a:p>
            <a:pPr lvl="0"/>
            <a:r>
              <a:rPr lang="en-US" dirty="0"/>
              <a:t>Click to edit Master text styles</a:t>
            </a:r>
          </a:p>
          <a:p>
            <a:pPr lvl="1"/>
            <a:r>
              <a:rPr lang="en-US" dirty="0"/>
              <a:t>Second level</a:t>
            </a:r>
          </a:p>
          <a:p>
            <a:pPr lvl="2"/>
            <a:r>
              <a:rPr lang="en-US" dirty="0"/>
              <a:t>Third level</a:t>
            </a:r>
          </a:p>
        </p:txBody>
      </p:sp>
      <p:sp>
        <p:nvSpPr>
          <p:cNvPr id="20" name="Text Placeholder 19"/>
          <p:cNvSpPr>
            <a:spLocks noGrp="1"/>
          </p:cNvSpPr>
          <p:nvPr>
            <p:ph type="body" sz="quarter" idx="19"/>
          </p:nvPr>
        </p:nvSpPr>
        <p:spPr>
          <a:xfrm>
            <a:off x="0" y="5700713"/>
            <a:ext cx="5888567" cy="641350"/>
          </a:xfrm>
          <a:gradFill>
            <a:gsLst>
              <a:gs pos="0">
                <a:schemeClr val="accent1"/>
              </a:gs>
              <a:gs pos="100000">
                <a:schemeClr val="accent1">
                  <a:lumMod val="50000"/>
                </a:schemeClr>
              </a:gs>
            </a:gsLst>
            <a:lin ang="16200000" scaled="0"/>
          </a:gradFill>
        </p:spPr>
        <p:txBody>
          <a:bodyPr lIns="457200" tIns="45720" rIns="91440" bIns="45720" anchor="ctr" anchorCtr="0"/>
          <a:lstStyle>
            <a:lvl1pPr>
              <a:spcAft>
                <a:spcPts val="700"/>
              </a:spcAft>
              <a:defRPr sz="1499">
                <a:solidFill>
                  <a:schemeClr val="bg1"/>
                </a:solidFill>
              </a:defRPr>
            </a:lvl1pPr>
          </a:lstStyle>
          <a:p>
            <a:pPr lvl="0"/>
            <a:r>
              <a:rPr lang="en-US" dirty="0"/>
              <a:t>Click to edit Master text styles</a:t>
            </a:r>
          </a:p>
        </p:txBody>
      </p:sp>
      <p:sp>
        <p:nvSpPr>
          <p:cNvPr id="13" name="TextBox 12">
            <a:extLst>
              <a:ext uri="{FF2B5EF4-FFF2-40B4-BE49-F238E27FC236}">
                <a16:creationId xmlns:a16="http://schemas.microsoft.com/office/drawing/2014/main" id="{95315099-4ED8-490E-B28F-B1E5B14C9F0B}"/>
              </a:ext>
            </a:extLst>
          </p:cNvPr>
          <p:cNvSpPr txBox="1"/>
          <p:nvPr userDrawn="1"/>
        </p:nvSpPr>
        <p:spPr>
          <a:xfrm>
            <a:off x="9144000" y="254913"/>
            <a:ext cx="2743200" cy="369332"/>
          </a:xfrm>
          <a:prstGeom prst="rect">
            <a:avLst/>
          </a:prstGeom>
          <a:noFill/>
        </p:spPr>
        <p:txBody>
          <a:bodyPr wrap="square" rtlCol="0">
            <a:spAutoFit/>
          </a:bodyPr>
          <a:lstStyle/>
          <a:p>
            <a:pPr algn="ctr"/>
            <a:r>
              <a:rPr lang="es-AR" sz="1799" dirty="0"/>
              <a:t>IMAGE DELETED</a:t>
            </a:r>
          </a:p>
        </p:txBody>
      </p:sp>
    </p:spTree>
    <p:extLst>
      <p:ext uri="{BB962C8B-B14F-4D97-AF65-F5344CB8AC3E}">
        <p14:creationId xmlns:p14="http://schemas.microsoft.com/office/powerpoint/2010/main" val="728694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F721-4D91-467D-ABA1-D2440EA2F4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7C454C-0089-42C2-B2AA-BBA3730B47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31E2E2-FDE2-47EB-AA1C-B0A3E3B30562}"/>
              </a:ext>
            </a:extLst>
          </p:cNvPr>
          <p:cNvSpPr>
            <a:spLocks noGrp="1"/>
          </p:cNvSpPr>
          <p:nvPr>
            <p:ph type="dt" sz="half" idx="10"/>
          </p:nvPr>
        </p:nvSpPr>
        <p:spPr/>
        <p:txBody>
          <a:bodyPr/>
          <a:lstStyle/>
          <a:p>
            <a:fld id="{41CAA37D-E14F-450D-B10A-C8BF8F9801E0}" type="datetimeFigureOut">
              <a:rPr lang="en-US" smtClean="0"/>
              <a:t>6/11/2022</a:t>
            </a:fld>
            <a:endParaRPr lang="en-US"/>
          </a:p>
        </p:txBody>
      </p:sp>
      <p:sp>
        <p:nvSpPr>
          <p:cNvPr id="5" name="Footer Placeholder 4">
            <a:extLst>
              <a:ext uri="{FF2B5EF4-FFF2-40B4-BE49-F238E27FC236}">
                <a16:creationId xmlns:a16="http://schemas.microsoft.com/office/drawing/2014/main" id="{CC5A0A88-D5BB-412D-A361-14A52D843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BD5C1-93CB-456C-87DC-6DDCC611CA41}"/>
              </a:ext>
            </a:extLst>
          </p:cNvPr>
          <p:cNvSpPr>
            <a:spLocks noGrp="1"/>
          </p:cNvSpPr>
          <p:nvPr>
            <p:ph type="sldNum" sz="quarter" idx="12"/>
          </p:nvPr>
        </p:nvSpPr>
        <p:spPr/>
        <p:txBody>
          <a:bodyPr/>
          <a:lstStyle/>
          <a:p>
            <a:fld id="{210C305D-B769-4160-AEB3-594029C97561}" type="slidenum">
              <a:rPr lang="en-US" smtClean="0"/>
              <a:t>‹#›</a:t>
            </a:fld>
            <a:endParaRPr lang="en-US"/>
          </a:p>
        </p:txBody>
      </p:sp>
    </p:spTree>
    <p:extLst>
      <p:ext uri="{BB962C8B-B14F-4D97-AF65-F5344CB8AC3E}">
        <p14:creationId xmlns:p14="http://schemas.microsoft.com/office/powerpoint/2010/main" val="21360314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YOUT 6: 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9D2ECE03-CA60-4545-9837-90847BE85A46}" type="slidenum">
              <a:rPr lang="en-US" smtClean="0"/>
              <a:pPr>
                <a:defRPr/>
              </a:pPr>
              <a:t>‹#›</a:t>
            </a:fld>
            <a:endParaRPr lang="en-US" dirty="0"/>
          </a:p>
        </p:txBody>
      </p:sp>
      <p:sp>
        <p:nvSpPr>
          <p:cNvPr id="4" name="Rectangle 3"/>
          <p:cNvSpPr/>
          <p:nvPr userDrawn="1"/>
        </p:nvSpPr>
        <p:spPr bwMode="auto">
          <a:xfrm>
            <a:off x="0" y="0"/>
            <a:ext cx="12192000" cy="990600"/>
          </a:xfrm>
          <a:prstGeom prst="rect">
            <a:avLst/>
          </a:prstGeom>
          <a:solidFill>
            <a:schemeClr val="bg1"/>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prstTxWarp prst="textNoShape">
              <a:avLst/>
            </a:prstTxWarp>
          </a:bodyPr>
          <a:lstStyle/>
          <a:p>
            <a:pPr marL="0" marR="0" indent="0" algn="l" defTabSz="913943" rtl="0" eaLnBrk="0" fontAlgn="base" latinLnBrk="0" hangingPunct="0">
              <a:lnSpc>
                <a:spcPct val="100000"/>
              </a:lnSpc>
              <a:spcBef>
                <a:spcPct val="0"/>
              </a:spcBef>
              <a:spcAft>
                <a:spcPct val="0"/>
              </a:spcAft>
              <a:buClrTx/>
              <a:buSzTx/>
              <a:buFontTx/>
              <a:buNone/>
              <a:tabLst/>
            </a:pPr>
            <a:endParaRPr kumimoji="0" lang="en-US" sz="2399" b="0" i="0" u="none" strike="noStrike" cap="none" normalizeH="0" baseline="0" dirty="0">
              <a:ln>
                <a:noFill/>
              </a:ln>
              <a:solidFill>
                <a:schemeClr val="tx1"/>
              </a:solidFill>
              <a:effectLst/>
              <a:latin typeface="Arial" charset="-52"/>
              <a:ea typeface="Geneva" charset="0"/>
              <a:cs typeface="Geneva" charset="0"/>
            </a:endParaRPr>
          </a:p>
        </p:txBody>
      </p:sp>
      <p:sp>
        <p:nvSpPr>
          <p:cNvPr id="5" name="Slide Number Placeholder 1">
            <a:extLst>
              <a:ext uri="{FF2B5EF4-FFF2-40B4-BE49-F238E27FC236}">
                <a16:creationId xmlns:a16="http://schemas.microsoft.com/office/drawing/2014/main" id="{32617C2D-CC94-460B-B5B4-4C97DB3AAF1F}"/>
              </a:ext>
            </a:extLst>
          </p:cNvPr>
          <p:cNvSpPr txBox="1">
            <a:spLocks/>
          </p:cNvSpPr>
          <p:nvPr userDrawn="1"/>
        </p:nvSpPr>
        <p:spPr>
          <a:xfrm>
            <a:off x="11346494" y="65164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t>Page </a:t>
            </a:r>
            <a:fld id="{F1BC30E3-FFE5-4B91-AA19-87A149EBB9EE}" type="slidenum">
              <a:rPr sz="800" smtClean="0"/>
              <a:pPr/>
              <a:t>‹#›</a:t>
            </a:fld>
            <a:endParaRPr sz="800" dirty="0"/>
          </a:p>
        </p:txBody>
      </p:sp>
    </p:spTree>
    <p:extLst>
      <p:ext uri="{BB962C8B-B14F-4D97-AF65-F5344CB8AC3E}">
        <p14:creationId xmlns:p14="http://schemas.microsoft.com/office/powerpoint/2010/main" val="18724427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ED218B9-6605-4BDD-A399-C95F0D06BC6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6139" b="24961"/>
          <a:stretch/>
        </p:blipFill>
        <p:spPr>
          <a:xfrm flipH="1">
            <a:off x="0" y="0"/>
            <a:ext cx="12192000" cy="6858000"/>
          </a:xfrm>
          <a:prstGeom prst="rect">
            <a:avLst/>
          </a:prstGeom>
        </p:spPr>
      </p:pic>
      <p:sp>
        <p:nvSpPr>
          <p:cNvPr id="20" name="Rectangle 19">
            <a:extLst>
              <a:ext uri="{FF2B5EF4-FFF2-40B4-BE49-F238E27FC236}">
                <a16:creationId xmlns:a16="http://schemas.microsoft.com/office/drawing/2014/main" id="{ADEF2919-10DA-402C-BDF5-0962449E760F}"/>
              </a:ext>
            </a:extLst>
          </p:cNvPr>
          <p:cNvSpPr/>
          <p:nvPr userDrawn="1"/>
        </p:nvSpPr>
        <p:spPr>
          <a:xfrm>
            <a:off x="0" y="0"/>
            <a:ext cx="12192000" cy="6858000"/>
          </a:xfrm>
          <a:prstGeom prst="rect">
            <a:avLst/>
          </a:prstGeom>
          <a:gradFill flip="none" rotWithShape="1">
            <a:gsLst>
              <a:gs pos="32000">
                <a:srgbClr val="000000">
                  <a:alpha val="0"/>
                </a:srgbClr>
              </a:gs>
              <a:gs pos="54000">
                <a:srgbClr val="000000">
                  <a:alpha val="42000"/>
                </a:srgbClr>
              </a:gs>
              <a:gs pos="81000">
                <a:srgbClr val="000000">
                  <a:alpha val="69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59392" y="4960938"/>
            <a:ext cx="1224912"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dirty="0"/>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dirty="0"/>
            </a:p>
          </p:txBody>
        </p:sp>
      </p:grpSp>
      <p:grpSp>
        <p:nvGrpSpPr>
          <p:cNvPr id="9" name="Group 8">
            <a:extLst>
              <a:ext uri="{FF2B5EF4-FFF2-40B4-BE49-F238E27FC236}">
                <a16:creationId xmlns:a16="http://schemas.microsoft.com/office/drawing/2014/main" id="{6836F20C-FAC3-473C-B70A-893FE132FC83}"/>
              </a:ext>
            </a:extLst>
          </p:cNvPr>
          <p:cNvGrpSpPr/>
          <p:nvPr userDrawn="1"/>
        </p:nvGrpSpPr>
        <p:grpSpPr>
          <a:xfrm>
            <a:off x="625286" y="1405290"/>
            <a:ext cx="4852768" cy="4068429"/>
            <a:chOff x="6855933" y="899048"/>
            <a:chExt cx="4855295" cy="3374475"/>
          </a:xfrm>
          <a:solidFill>
            <a:schemeClr val="tx2"/>
          </a:solidFill>
        </p:grpSpPr>
        <p:sp>
          <p:nvSpPr>
            <p:cNvPr id="10" name="Freeform: Shape 9">
              <a:extLst>
                <a:ext uri="{FF2B5EF4-FFF2-40B4-BE49-F238E27FC236}">
                  <a16:creationId xmlns:a16="http://schemas.microsoft.com/office/drawing/2014/main" id="{D913B64F-7C16-4FA4-8714-0CFF8F32D85C}"/>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sz="1798" dirty="0"/>
            </a:p>
          </p:txBody>
        </p:sp>
        <p:sp>
          <p:nvSpPr>
            <p:cNvPr id="13" name="Freeform: Shape 12">
              <a:extLst>
                <a:ext uri="{FF2B5EF4-FFF2-40B4-BE49-F238E27FC236}">
                  <a16:creationId xmlns:a16="http://schemas.microsoft.com/office/drawing/2014/main" id="{0C36F0EE-E88C-4FB8-BEC1-91552F7B5C47}"/>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798" dirty="0"/>
            </a:p>
          </p:txBody>
        </p:sp>
        <p:sp>
          <p:nvSpPr>
            <p:cNvPr id="18" name="Freeform: Shape 17">
              <a:extLst>
                <a:ext uri="{FF2B5EF4-FFF2-40B4-BE49-F238E27FC236}">
                  <a16:creationId xmlns:a16="http://schemas.microsoft.com/office/drawing/2014/main" id="{EA18AAE8-3438-40D4-AFB5-0F84614E1692}"/>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798" dirty="0"/>
            </a:p>
          </p:txBody>
        </p:sp>
        <p:sp>
          <p:nvSpPr>
            <p:cNvPr id="19" name="Freeform: Shape 18">
              <a:extLst>
                <a:ext uri="{FF2B5EF4-FFF2-40B4-BE49-F238E27FC236}">
                  <a16:creationId xmlns:a16="http://schemas.microsoft.com/office/drawing/2014/main" id="{38795A8E-1134-4F78-A14D-3288E0C8614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798" dirty="0"/>
            </a:p>
          </p:txBody>
        </p:sp>
      </p:grpSp>
      <p:sp>
        <p:nvSpPr>
          <p:cNvPr id="3" name="Rectangle 2">
            <a:extLst>
              <a:ext uri="{FF2B5EF4-FFF2-40B4-BE49-F238E27FC236}">
                <a16:creationId xmlns:a16="http://schemas.microsoft.com/office/drawing/2014/main" id="{B72B96AA-9F97-4739-B994-786F77AB1C84}"/>
              </a:ext>
            </a:extLst>
          </p:cNvPr>
          <p:cNvSpPr/>
          <p:nvPr userDrawn="1"/>
        </p:nvSpPr>
        <p:spPr>
          <a:xfrm>
            <a:off x="902997" y="2526378"/>
            <a:ext cx="4327492" cy="2861040"/>
          </a:xfrm>
          <a:prstGeom prst="rect">
            <a:avLst/>
          </a:prstGeom>
        </p:spPr>
        <p:txBody>
          <a:bodyPr wrap="square">
            <a:spAutoFit/>
          </a:bodyPr>
          <a:lstStyle/>
          <a:p>
            <a:r>
              <a:rPr lang="en-US" sz="1798" b="1" dirty="0">
                <a:solidFill>
                  <a:schemeClr val="tx1"/>
                </a:solidFill>
                <a:cs typeface="Arial"/>
              </a:rPr>
              <a:t>Big Data Analytics (Phase 2) - Expansion Of Enterprise Data Lake And Development &amp; Implementation Of Operations Business </a:t>
            </a:r>
            <a:br>
              <a:rPr lang="en-US" sz="1798" b="1" dirty="0">
                <a:solidFill>
                  <a:schemeClr val="tx1"/>
                </a:solidFill>
                <a:cs typeface="Arial"/>
              </a:rPr>
            </a:br>
            <a:r>
              <a:rPr lang="en-US" sz="1798" b="1" dirty="0">
                <a:solidFill>
                  <a:schemeClr val="tx1"/>
                </a:solidFill>
                <a:cs typeface="Arial"/>
              </a:rPr>
              <a:t>Intelligence</a:t>
            </a:r>
            <a:br>
              <a:rPr lang="en-US" sz="1798" dirty="0">
                <a:solidFill>
                  <a:schemeClr val="tx1"/>
                </a:solidFill>
              </a:rPr>
            </a:br>
            <a:br>
              <a:rPr lang="en-US" sz="1798" dirty="0">
                <a:solidFill>
                  <a:schemeClr val="tx1"/>
                </a:solidFill>
              </a:rPr>
            </a:br>
            <a:r>
              <a:rPr lang="en-US" sz="1798" dirty="0">
                <a:solidFill>
                  <a:schemeClr val="tx1"/>
                </a:solidFill>
                <a:latin typeface="+mn-lt"/>
                <a:cs typeface="Arial"/>
              </a:rPr>
              <a:t>Proposal for Pengurusan Air Selangor Sdn. Bhd. (RFQ PN0000006974)</a:t>
            </a:r>
            <a:br>
              <a:rPr lang="en-US" sz="1598" dirty="0">
                <a:solidFill>
                  <a:schemeClr val="tx1"/>
                </a:solidFill>
                <a:latin typeface="EYInterstate" panose="02000503020000020004" pitchFamily="2" charset="0"/>
              </a:rPr>
            </a:br>
            <a:br>
              <a:rPr lang="en-US" sz="1798" dirty="0">
                <a:solidFill>
                  <a:schemeClr val="tx1"/>
                </a:solidFill>
                <a:latin typeface="EYInterstate" panose="02000503020000020004" pitchFamily="2" charset="0"/>
              </a:rPr>
            </a:br>
            <a:r>
              <a:rPr lang="en-US" sz="1798" dirty="0">
                <a:solidFill>
                  <a:schemeClr val="tx1"/>
                </a:solidFill>
                <a:latin typeface="EYInterstate"/>
                <a:cs typeface="Arial"/>
              </a:rPr>
              <a:t>31 May 2021</a:t>
            </a:r>
            <a:endParaRPr lang="en-GB" sz="2799" dirty="0">
              <a:solidFill>
                <a:schemeClr val="tx1"/>
              </a:solidFill>
            </a:endParaRPr>
          </a:p>
        </p:txBody>
      </p:sp>
      <p:pic>
        <p:nvPicPr>
          <p:cNvPr id="21" name="Picture 20">
            <a:extLst>
              <a:ext uri="{FF2B5EF4-FFF2-40B4-BE49-F238E27FC236}">
                <a16:creationId xmlns:a16="http://schemas.microsoft.com/office/drawing/2014/main" id="{EA1BD0CB-E0FE-423C-A186-7DE328FE3001}"/>
              </a:ext>
            </a:extLst>
          </p:cNvPr>
          <p:cNvPicPr>
            <a:picLocks noChangeAspect="1"/>
          </p:cNvPicPr>
          <p:nvPr userDrawn="1"/>
        </p:nvPicPr>
        <p:blipFill>
          <a:blip r:embed="rId3" cstate="screen">
            <a:biLevel thresh="25000"/>
            <a:extLst>
              <a:ext uri="{28A0092B-C50C-407E-A947-70E740481C1C}">
                <a14:useLocalDpi xmlns:a14="http://schemas.microsoft.com/office/drawing/2010/main"/>
              </a:ext>
            </a:extLst>
          </a:blip>
          <a:stretch>
            <a:fillRect/>
          </a:stretch>
        </p:blipFill>
        <p:spPr>
          <a:xfrm>
            <a:off x="448735" y="6056112"/>
            <a:ext cx="2238843" cy="474616"/>
          </a:xfrm>
          <a:prstGeom prst="rect">
            <a:avLst/>
          </a:prstGeom>
        </p:spPr>
      </p:pic>
    </p:spTree>
    <p:extLst>
      <p:ext uri="{BB962C8B-B14F-4D97-AF65-F5344CB8AC3E}">
        <p14:creationId xmlns:p14="http://schemas.microsoft.com/office/powerpoint/2010/main" val="307762185"/>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26D768-3D08-4487-B8D9-E4D170A05919}"/>
              </a:ext>
            </a:extLst>
          </p:cNvPr>
          <p:cNvSpPr txBox="1">
            <a:spLocks/>
          </p:cNvSpPr>
          <p:nvPr userDrawn="1"/>
        </p:nvSpPr>
        <p:spPr>
          <a:xfrm>
            <a:off x="11346494" y="65164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t>Page </a:t>
            </a:r>
            <a:fld id="{F1BC30E3-FFE5-4B91-AA19-87A149EBB9EE}" type="slidenum">
              <a:rPr sz="800" smtClean="0"/>
              <a:pPr/>
              <a:t>‹#›</a:t>
            </a:fld>
            <a:endParaRPr sz="800" dirty="0"/>
          </a:p>
        </p:txBody>
      </p:sp>
    </p:spTree>
    <p:extLst>
      <p:ext uri="{BB962C8B-B14F-4D97-AF65-F5344CB8AC3E}">
        <p14:creationId xmlns:p14="http://schemas.microsoft.com/office/powerpoint/2010/main" val="12675103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Master format">
    <p:spTree>
      <p:nvGrpSpPr>
        <p:cNvPr id="1" name=""/>
        <p:cNvGrpSpPr/>
        <p:nvPr/>
      </p:nvGrpSpPr>
      <p:grpSpPr>
        <a:xfrm>
          <a:off x="0" y="0"/>
          <a:ext cx="0" cy="0"/>
          <a:chOff x="0" y="0"/>
          <a:chExt cx="0" cy="0"/>
        </a:xfrm>
      </p:grpSpPr>
      <p:sp>
        <p:nvSpPr>
          <p:cNvPr id="12" name="Title 1"/>
          <p:cNvSpPr>
            <a:spLocks noGrp="1"/>
          </p:cNvSpPr>
          <p:nvPr>
            <p:ph type="title"/>
          </p:nvPr>
        </p:nvSpPr>
        <p:spPr>
          <a:xfrm>
            <a:off x="521277" y="426443"/>
            <a:ext cx="10977034" cy="528719"/>
          </a:xfrm>
        </p:spPr>
        <p:txBody>
          <a:bodyPr/>
          <a:lstStyle>
            <a:lvl1pPr>
              <a:defRPr sz="1800">
                <a:solidFill>
                  <a:schemeClr val="tx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3" name="Text Placeholder 2"/>
          <p:cNvSpPr>
            <a:spLocks noGrp="1"/>
          </p:cNvSpPr>
          <p:nvPr>
            <p:ph type="body" sz="quarter" idx="10"/>
          </p:nvPr>
        </p:nvSpPr>
        <p:spPr>
          <a:xfrm>
            <a:off x="521278" y="6172201"/>
            <a:ext cx="3563815" cy="228600"/>
          </a:xfrm>
        </p:spPr>
        <p:txBody>
          <a:bodyPr/>
          <a:lstStyle>
            <a:lvl1pPr marL="0" indent="0">
              <a:buNone/>
              <a:defRPr sz="1000" i="1">
                <a:solidFill>
                  <a:schemeClr val="tx1"/>
                </a:solidFill>
              </a:defRPr>
            </a:lvl1pPr>
            <a:lvl2pPr>
              <a:defRPr sz="1000"/>
            </a:lvl2pPr>
            <a:lvl3pPr>
              <a:defRPr sz="901"/>
            </a:lvl3pPr>
            <a:lvl4pPr>
              <a:defRPr sz="801"/>
            </a:lvl4pPr>
            <a:lvl5pPr>
              <a:defRPr sz="801"/>
            </a:lvl5pPr>
          </a:lstStyle>
          <a:p>
            <a:pPr lvl="0"/>
            <a:r>
              <a:rPr lang="en-US"/>
              <a:t>Click to edit Master text styles</a:t>
            </a:r>
          </a:p>
        </p:txBody>
      </p:sp>
      <p:sp>
        <p:nvSpPr>
          <p:cNvPr id="4" name="Slide Number Placeholder 1">
            <a:extLst>
              <a:ext uri="{FF2B5EF4-FFF2-40B4-BE49-F238E27FC236}">
                <a16:creationId xmlns:a16="http://schemas.microsoft.com/office/drawing/2014/main" id="{AADEC182-B3F7-4FFF-9542-C2FA90B18685}"/>
              </a:ext>
            </a:extLst>
          </p:cNvPr>
          <p:cNvSpPr txBox="1">
            <a:spLocks/>
          </p:cNvSpPr>
          <p:nvPr userDrawn="1"/>
        </p:nvSpPr>
        <p:spPr>
          <a:xfrm>
            <a:off x="11346494" y="65164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t>Page </a:t>
            </a:r>
            <a:fld id="{F1BC30E3-FFE5-4B91-AA19-87A149EBB9EE}" type="slidenum">
              <a:rPr sz="800" smtClean="0"/>
              <a:pPr/>
              <a:t>‹#›</a:t>
            </a:fld>
            <a:endParaRPr sz="800" dirty="0"/>
          </a:p>
        </p:txBody>
      </p:sp>
    </p:spTree>
    <p:extLst>
      <p:ext uri="{BB962C8B-B14F-4D97-AF65-F5344CB8AC3E}">
        <p14:creationId xmlns:p14="http://schemas.microsoft.com/office/powerpoint/2010/main" val="22926674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E5EEE6-D4B5-4C20-96E4-D75CDFC3A4C6}"/>
              </a:ext>
            </a:extLst>
          </p:cNvPr>
          <p:cNvPicPr>
            <a:picLocks noChangeAspect="1"/>
          </p:cNvPicPr>
          <p:nvPr userDrawn="1"/>
        </p:nvPicPr>
        <p:blipFill rotWithShape="1">
          <a:blip r:embed="rId2"/>
          <a:srcRect t="6401" b="-24"/>
          <a:stretch/>
        </p:blipFill>
        <p:spPr>
          <a:xfrm>
            <a:off x="0" y="0"/>
            <a:ext cx="12191999" cy="6858000"/>
          </a:xfrm>
          <a:prstGeom prst="rect">
            <a:avLst/>
          </a:prstGeom>
        </p:spPr>
      </p:pic>
      <p:pic>
        <p:nvPicPr>
          <p:cNvPr id="2" name="Picture 1">
            <a:extLst>
              <a:ext uri="{FF2B5EF4-FFF2-40B4-BE49-F238E27FC236}">
                <a16:creationId xmlns:a16="http://schemas.microsoft.com/office/drawing/2014/main" id="{CCDD346E-0DA6-4464-B3CB-FEB8B2280EDA}"/>
              </a:ext>
            </a:extLst>
          </p:cNvPr>
          <p:cNvPicPr>
            <a:picLocks noChangeAspect="1"/>
          </p:cNvPicPr>
          <p:nvPr userDrawn="1"/>
        </p:nvPicPr>
        <p:blipFill>
          <a:blip r:embed="rId3"/>
          <a:stretch>
            <a:fillRect/>
          </a:stretch>
        </p:blipFill>
        <p:spPr>
          <a:xfrm>
            <a:off x="-1" y="0"/>
            <a:ext cx="11414538" cy="6858000"/>
          </a:xfrm>
          <a:prstGeom prst="rect">
            <a:avLst/>
          </a:prstGeom>
        </p:spPr>
      </p:pic>
      <p:sp>
        <p:nvSpPr>
          <p:cNvPr id="9" name="Footer Placeholder 3">
            <a:extLst>
              <a:ext uri="{FF2B5EF4-FFF2-40B4-BE49-F238E27FC236}">
                <a16:creationId xmlns:a16="http://schemas.microsoft.com/office/drawing/2014/main" id="{970D501B-18AC-4998-8497-CBDE1B8738C6}"/>
              </a:ext>
            </a:extLst>
          </p:cNvPr>
          <p:cNvSpPr>
            <a:spLocks noGrp="1"/>
          </p:cNvSpPr>
          <p:nvPr>
            <p:ph type="ftr" sz="quarter" idx="11"/>
          </p:nvPr>
        </p:nvSpPr>
        <p:spPr>
          <a:xfrm>
            <a:off x="1446956" y="6471245"/>
            <a:ext cx="5787498" cy="212585"/>
          </a:xfrm>
          <a:prstGeom prst="rect">
            <a:avLst/>
          </a:prstGeom>
        </p:spPr>
        <p:txBody>
          <a:bodyPr/>
          <a:lstStyle/>
          <a:p>
            <a:pPr>
              <a:defRPr/>
            </a:pPr>
            <a:r>
              <a:rPr lang="en-US">
                <a:solidFill>
                  <a:prstClr val="white"/>
                </a:solidFill>
              </a:rPr>
              <a:t>Presentation title</a:t>
            </a:r>
          </a:p>
        </p:txBody>
      </p:sp>
      <p:sp>
        <p:nvSpPr>
          <p:cNvPr id="11" name="Slide Number Placeholder 4">
            <a:extLst>
              <a:ext uri="{FF2B5EF4-FFF2-40B4-BE49-F238E27FC236}">
                <a16:creationId xmlns:a16="http://schemas.microsoft.com/office/drawing/2014/main" id="{BB13DB33-1FD8-4CFD-BCCA-01D412600947}"/>
              </a:ext>
            </a:extLst>
          </p:cNvPr>
          <p:cNvSpPr>
            <a:spLocks noGrp="1"/>
          </p:cNvSpPr>
          <p:nvPr>
            <p:ph type="sldNum" sz="quarter" idx="12"/>
          </p:nvPr>
        </p:nvSpPr>
        <p:spPr>
          <a:xfrm>
            <a:off x="616901" y="6471244"/>
            <a:ext cx="662721" cy="180000"/>
          </a:xfrm>
          <a:prstGeom prst="rect">
            <a:avLst/>
          </a:prstGeom>
        </p:spPr>
        <p:txBody>
          <a:bodyPr/>
          <a:lstStyle/>
          <a:p>
            <a:pPr>
              <a:defRPr/>
            </a:pPr>
            <a:r>
              <a:rPr lang="en-GB">
                <a:solidFill>
                  <a:prstClr val="white"/>
                </a:solidFill>
              </a:rPr>
              <a:t>Page </a:t>
            </a:r>
            <a:fld id="{F1BC30E3-FFE5-4B91-AA19-87A149EBB9EE}" type="slidenum">
              <a:rPr smtClean="0">
                <a:solidFill>
                  <a:prstClr val="white"/>
                </a:solidFill>
              </a:rPr>
              <a:pPr>
                <a:defRPr/>
              </a:pPr>
              <a:t>‹#›</a:t>
            </a:fld>
            <a:endParaRPr>
              <a:solidFill>
                <a:prstClr val="white"/>
              </a:solidFill>
            </a:endParaRPr>
          </a:p>
        </p:txBody>
      </p:sp>
      <p:sp>
        <p:nvSpPr>
          <p:cNvPr id="12" name="Footer Placeholder 4">
            <a:extLst>
              <a:ext uri="{FF2B5EF4-FFF2-40B4-BE49-F238E27FC236}">
                <a16:creationId xmlns:a16="http://schemas.microsoft.com/office/drawing/2014/main" id="{4C80E671-380B-46FC-9627-94B52DDADA92}"/>
              </a:ext>
            </a:extLst>
          </p:cNvPr>
          <p:cNvSpPr txBox="1"/>
          <p:nvPr userDrawn="1"/>
        </p:nvSpPr>
        <p:spPr>
          <a:xfrm>
            <a:off x="8928872" y="6463629"/>
            <a:ext cx="2185443" cy="198428"/>
          </a:xfrm>
          <a:prstGeom prst="rect">
            <a:avLst/>
          </a:prstGeom>
        </p:spPr>
        <p:txBody>
          <a:bodyPr/>
          <a:lstStyle>
            <a:defPPr>
              <a:defRPr lang="en-US"/>
            </a:defPPr>
            <a:lvl1pPr marL="0" algn="l" defTabSz="914400" rtl="0" eaLnBrk="1" latinLnBrk="0" hangingPunct="1">
              <a:defRPr lang="en-US" sz="8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1855">
              <a:spcBef>
                <a:spcPct val="0"/>
              </a:spcBef>
              <a:spcAft>
                <a:spcPct val="0"/>
              </a:spcAft>
              <a:defRPr/>
            </a:pPr>
            <a:r>
              <a:rPr lang="en-IN" sz="650">
                <a:solidFill>
                  <a:srgbClr val="FFFFFF"/>
                </a:solidFill>
                <a:cs typeface="Arial"/>
              </a:rPr>
              <a:t>Confidential – All Rights Reserved – EY Consulting</a:t>
            </a:r>
          </a:p>
        </p:txBody>
      </p:sp>
      <p:sp>
        <p:nvSpPr>
          <p:cNvPr id="7" name="Slide Number Placeholder 1">
            <a:extLst>
              <a:ext uri="{FF2B5EF4-FFF2-40B4-BE49-F238E27FC236}">
                <a16:creationId xmlns:a16="http://schemas.microsoft.com/office/drawing/2014/main" id="{07F00DB3-98EA-4B04-80DD-ECFD9871BDEB}"/>
              </a:ext>
            </a:extLst>
          </p:cNvPr>
          <p:cNvSpPr txBox="1">
            <a:spLocks/>
          </p:cNvSpPr>
          <p:nvPr userDrawn="1"/>
        </p:nvSpPr>
        <p:spPr>
          <a:xfrm>
            <a:off x="11346494" y="65164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t>Page </a:t>
            </a:r>
            <a:fld id="{F1BC30E3-FFE5-4B91-AA19-87A149EBB9EE}" type="slidenum">
              <a:rPr sz="800" smtClean="0"/>
              <a:pPr/>
              <a:t>‹#›</a:t>
            </a:fld>
            <a:endParaRPr sz="800" dirty="0"/>
          </a:p>
        </p:txBody>
      </p:sp>
    </p:spTree>
    <p:extLst>
      <p:ext uri="{BB962C8B-B14F-4D97-AF65-F5344CB8AC3E}">
        <p14:creationId xmlns:p14="http://schemas.microsoft.com/office/powerpoint/2010/main" val="19758334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11" name="Title 1"/>
          <p:cNvSpPr>
            <a:spLocks noGrp="1"/>
          </p:cNvSpPr>
          <p:nvPr>
            <p:ph type="ctrTitle"/>
          </p:nvPr>
        </p:nvSpPr>
        <p:spPr>
          <a:xfrm>
            <a:off x="828744" y="2240676"/>
            <a:ext cx="6221160" cy="860400"/>
          </a:xfrm>
        </p:spPr>
        <p:txBody>
          <a:bodyPr/>
          <a:lstStyle>
            <a:lvl1pPr>
              <a:defRPr>
                <a:solidFill>
                  <a:schemeClr val="tx2"/>
                </a:solidFill>
              </a:defRPr>
            </a:lvl1pPr>
          </a:lstStyle>
          <a:p>
            <a:r>
              <a:rPr lang="en-US"/>
              <a:t>Click to edit Master title style</a:t>
            </a:r>
            <a:endParaRPr lang="en-GB"/>
          </a:p>
        </p:txBody>
      </p:sp>
      <p:sp>
        <p:nvSpPr>
          <p:cNvPr id="14" name="Subtitle 2"/>
          <p:cNvSpPr>
            <a:spLocks noGrp="1"/>
          </p:cNvSpPr>
          <p:nvPr>
            <p:ph type="subTitle" idx="1"/>
          </p:nvPr>
        </p:nvSpPr>
        <p:spPr>
          <a:xfrm>
            <a:off x="828744" y="3194676"/>
            <a:ext cx="6221160" cy="968400"/>
          </a:xfrm>
        </p:spPr>
        <p:txBody>
          <a:bodyPr/>
          <a:lstStyle>
            <a:lvl1pPr marL="0" indent="0" algn="l">
              <a:buNone/>
              <a:defRPr sz="1999">
                <a:solidFill>
                  <a:schemeClr val="tx2"/>
                </a:solidFill>
              </a:defRPr>
            </a:lvl1pPr>
            <a:lvl2pPr marL="0" indent="0" algn="l">
              <a:buNone/>
              <a:defRPr sz="1599">
                <a:solidFill>
                  <a:schemeClr val="tx2"/>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r>
              <a:rPr lang="en-US"/>
              <a:t>Click to edit Master subtitle style</a:t>
            </a:r>
          </a:p>
          <a:p>
            <a:pPr lvl="1"/>
            <a:endParaRPr lang="en-GB"/>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20168" y="5509452"/>
            <a:ext cx="1805763" cy="1000274"/>
          </a:xfrm>
          <a:prstGeom prst="rect">
            <a:avLst/>
          </a:prstGeom>
        </p:spPr>
      </p:pic>
      <p:grpSp>
        <p:nvGrpSpPr>
          <p:cNvPr id="7" name="Group 4"/>
          <p:cNvGrpSpPr>
            <a:grpSpLocks noChangeAspect="1"/>
          </p:cNvGrpSpPr>
          <p:nvPr userDrawn="1"/>
        </p:nvGrpSpPr>
        <p:grpSpPr bwMode="auto">
          <a:xfrm>
            <a:off x="8646872" y="5340350"/>
            <a:ext cx="986911" cy="1157288"/>
            <a:chOff x="5944" y="3364"/>
            <a:chExt cx="622" cy="729"/>
          </a:xfrm>
        </p:grpSpPr>
        <p:sp>
          <p:nvSpPr>
            <p:cNvPr id="8" name="AutoShape 3"/>
            <p:cNvSpPr>
              <a:spLocks noChangeAspect="1" noChangeArrowheads="1" noTextEdit="1"/>
            </p:cNvSpPr>
            <p:nvPr userDrawn="1"/>
          </p:nvSpPr>
          <p:spPr bwMode="auto">
            <a:xfrm>
              <a:off x="5944" y="3364"/>
              <a:ext cx="622"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799"/>
            </a:p>
          </p:txBody>
        </p:sp>
        <p:sp>
          <p:nvSpPr>
            <p:cNvPr id="12" name="Freeform 11"/>
            <p:cNvSpPr>
              <a:spLocks/>
            </p:cNvSpPr>
            <p:nvPr userDrawn="1"/>
          </p:nvSpPr>
          <p:spPr bwMode="auto">
            <a:xfrm>
              <a:off x="5944" y="3364"/>
              <a:ext cx="498" cy="182"/>
            </a:xfrm>
            <a:custGeom>
              <a:avLst/>
              <a:gdLst>
                <a:gd name="T0" fmla="*/ 2491 w 2491"/>
                <a:gd name="T1" fmla="*/ 0 h 910"/>
                <a:gd name="T2" fmla="*/ 0 w 2491"/>
                <a:gd name="T3" fmla="*/ 910 h 910"/>
                <a:gd name="T4" fmla="*/ 2491 w 2491"/>
                <a:gd name="T5" fmla="*/ 469 h 910"/>
                <a:gd name="T6" fmla="*/ 2491 w 2491"/>
                <a:gd name="T7" fmla="*/ 0 h 910"/>
                <a:gd name="T8" fmla="*/ 2491 w 2491"/>
                <a:gd name="T9" fmla="*/ 0 h 910"/>
              </a:gdLst>
              <a:ahLst/>
              <a:cxnLst>
                <a:cxn ang="0">
                  <a:pos x="T0" y="T1"/>
                </a:cxn>
                <a:cxn ang="0">
                  <a:pos x="T2" y="T3"/>
                </a:cxn>
                <a:cxn ang="0">
                  <a:pos x="T4" y="T5"/>
                </a:cxn>
                <a:cxn ang="0">
                  <a:pos x="T6" y="T7"/>
                </a:cxn>
                <a:cxn ang="0">
                  <a:pos x="T8" y="T9"/>
                </a:cxn>
              </a:cxnLst>
              <a:rect l="0" t="0" r="r" b="b"/>
              <a:pathLst>
                <a:path w="2491" h="910">
                  <a:moveTo>
                    <a:pt x="2491" y="0"/>
                  </a:moveTo>
                  <a:lnTo>
                    <a:pt x="0" y="910"/>
                  </a:lnTo>
                  <a:lnTo>
                    <a:pt x="2491" y="469"/>
                  </a:lnTo>
                  <a:lnTo>
                    <a:pt x="2491" y="0"/>
                  </a:lnTo>
                  <a:lnTo>
                    <a:pt x="24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799"/>
            </a:p>
          </p:txBody>
        </p:sp>
        <p:sp>
          <p:nvSpPr>
            <p:cNvPr id="13" name="Freeform 6"/>
            <p:cNvSpPr>
              <a:spLocks noEditPoints="1"/>
            </p:cNvSpPr>
            <p:nvPr userDrawn="1"/>
          </p:nvSpPr>
          <p:spPr bwMode="auto">
            <a:xfrm>
              <a:off x="5944" y="3622"/>
              <a:ext cx="622" cy="471"/>
            </a:xfrm>
            <a:custGeom>
              <a:avLst/>
              <a:gdLst>
                <a:gd name="T0" fmla="*/ 229 w 3110"/>
                <a:gd name="T1" fmla="*/ 1594 h 2357"/>
                <a:gd name="T2" fmla="*/ 258 w 3110"/>
                <a:gd name="T3" fmla="*/ 1788 h 2357"/>
                <a:gd name="T4" fmla="*/ 151 w 3110"/>
                <a:gd name="T5" fmla="*/ 1685 h 2357"/>
                <a:gd name="T6" fmla="*/ 353 w 3110"/>
                <a:gd name="T7" fmla="*/ 1774 h 2357"/>
                <a:gd name="T8" fmla="*/ 406 w 3110"/>
                <a:gd name="T9" fmla="*/ 1877 h 2357"/>
                <a:gd name="T10" fmla="*/ 1160 w 3110"/>
                <a:gd name="T11" fmla="*/ 1655 h 2357"/>
                <a:gd name="T12" fmla="*/ 1223 w 3110"/>
                <a:gd name="T13" fmla="*/ 1727 h 2357"/>
                <a:gd name="T14" fmla="*/ 701 w 3110"/>
                <a:gd name="T15" fmla="*/ 1874 h 2357"/>
                <a:gd name="T16" fmla="*/ 740 w 3110"/>
                <a:gd name="T17" fmla="*/ 1748 h 2357"/>
                <a:gd name="T18" fmla="*/ 877 w 3110"/>
                <a:gd name="T19" fmla="*/ 1874 h 2357"/>
                <a:gd name="T20" fmla="*/ 858 w 3110"/>
                <a:gd name="T21" fmla="*/ 1701 h 2357"/>
                <a:gd name="T22" fmla="*/ 2040 w 3110"/>
                <a:gd name="T23" fmla="*/ 1863 h 2357"/>
                <a:gd name="T24" fmla="*/ 2169 w 3110"/>
                <a:gd name="T25" fmla="*/ 1723 h 2357"/>
                <a:gd name="T26" fmla="*/ 2113 w 3110"/>
                <a:gd name="T27" fmla="*/ 1790 h 2357"/>
                <a:gd name="T28" fmla="*/ 1451 w 3110"/>
                <a:gd name="T29" fmla="*/ 1662 h 2357"/>
                <a:gd name="T30" fmla="*/ 1322 w 3110"/>
                <a:gd name="T31" fmla="*/ 1799 h 2357"/>
                <a:gd name="T32" fmla="*/ 1449 w 3110"/>
                <a:gd name="T33" fmla="*/ 1897 h 2357"/>
                <a:gd name="T34" fmla="*/ 1511 w 3110"/>
                <a:gd name="T35" fmla="*/ 1868 h 2357"/>
                <a:gd name="T36" fmla="*/ 1388 w 3110"/>
                <a:gd name="T37" fmla="*/ 1709 h 2357"/>
                <a:gd name="T38" fmla="*/ 1780 w 3110"/>
                <a:gd name="T39" fmla="*/ 1714 h 2357"/>
                <a:gd name="T40" fmla="*/ 1659 w 3110"/>
                <a:gd name="T41" fmla="*/ 1851 h 2357"/>
                <a:gd name="T42" fmla="*/ 1805 w 3110"/>
                <a:gd name="T43" fmla="*/ 1662 h 2357"/>
                <a:gd name="T44" fmla="*/ 1736 w 3110"/>
                <a:gd name="T45" fmla="*/ 1769 h 2357"/>
                <a:gd name="T46" fmla="*/ 2350 w 3110"/>
                <a:gd name="T47" fmla="*/ 1810 h 2357"/>
                <a:gd name="T48" fmla="*/ 2380 w 3110"/>
                <a:gd name="T49" fmla="*/ 1694 h 2357"/>
                <a:gd name="T50" fmla="*/ 2200 w 3110"/>
                <a:gd name="T51" fmla="*/ 1763 h 2357"/>
                <a:gd name="T52" fmla="*/ 2257 w 3110"/>
                <a:gd name="T53" fmla="*/ 1739 h 2357"/>
                <a:gd name="T54" fmla="*/ 2840 w 3110"/>
                <a:gd name="T55" fmla="*/ 1829 h 2357"/>
                <a:gd name="T56" fmla="*/ 2873 w 3110"/>
                <a:gd name="T57" fmla="*/ 1654 h 2357"/>
                <a:gd name="T58" fmla="*/ 2751 w 3110"/>
                <a:gd name="T59" fmla="*/ 1831 h 2357"/>
                <a:gd name="T60" fmla="*/ 2810 w 3110"/>
                <a:gd name="T61" fmla="*/ 1700 h 2357"/>
                <a:gd name="T62" fmla="*/ 2708 w 3110"/>
                <a:gd name="T63" fmla="*/ 1821 h 2357"/>
                <a:gd name="T64" fmla="*/ 2708 w 3110"/>
                <a:gd name="T65" fmla="*/ 1651 h 2357"/>
                <a:gd name="T66" fmla="*/ 2444 w 3110"/>
                <a:gd name="T67" fmla="*/ 1593 h 2357"/>
                <a:gd name="T68" fmla="*/ 3059 w 3110"/>
                <a:gd name="T69" fmla="*/ 1701 h 2357"/>
                <a:gd name="T70" fmla="*/ 3110 w 3110"/>
                <a:gd name="T71" fmla="*/ 1659 h 2357"/>
                <a:gd name="T72" fmla="*/ 2541 w 3110"/>
                <a:gd name="T73" fmla="*/ 2046 h 2357"/>
                <a:gd name="T74" fmla="*/ 2433 w 3110"/>
                <a:gd name="T75" fmla="*/ 2222 h 2357"/>
                <a:gd name="T76" fmla="*/ 2511 w 3110"/>
                <a:gd name="T77" fmla="*/ 2219 h 2357"/>
                <a:gd name="T78" fmla="*/ 2543 w 3110"/>
                <a:gd name="T79" fmla="*/ 2212 h 2357"/>
                <a:gd name="T80" fmla="*/ 606 w 3110"/>
                <a:gd name="T81" fmla="*/ 2056 h 2357"/>
                <a:gd name="T82" fmla="*/ 0 w 3110"/>
                <a:gd name="T83" fmla="*/ 2042 h 2357"/>
                <a:gd name="T84" fmla="*/ 343 w 3110"/>
                <a:gd name="T85" fmla="*/ 2062 h 2357"/>
                <a:gd name="T86" fmla="*/ 420 w 3110"/>
                <a:gd name="T87" fmla="*/ 2270 h 2357"/>
                <a:gd name="T88" fmla="*/ 450 w 3110"/>
                <a:gd name="T89" fmla="*/ 2046 h 2357"/>
                <a:gd name="T90" fmla="*/ 428 w 3110"/>
                <a:gd name="T91" fmla="*/ 2093 h 2357"/>
                <a:gd name="T92" fmla="*/ 2219 w 3110"/>
                <a:gd name="T93" fmla="*/ 2106 h 2357"/>
                <a:gd name="T94" fmla="*/ 1841 w 3110"/>
                <a:gd name="T95" fmla="*/ 2266 h 2357"/>
                <a:gd name="T96" fmla="*/ 1830 w 3110"/>
                <a:gd name="T97" fmla="*/ 2125 h 2357"/>
                <a:gd name="T98" fmla="*/ 1937 w 3110"/>
                <a:gd name="T99" fmla="*/ 2230 h 2357"/>
                <a:gd name="T100" fmla="*/ 2119 w 3110"/>
                <a:gd name="T101" fmla="*/ 2141 h 2357"/>
                <a:gd name="T102" fmla="*/ 1972 w 3110"/>
                <a:gd name="T103" fmla="*/ 2155 h 2357"/>
                <a:gd name="T104" fmla="*/ 2016 w 3110"/>
                <a:gd name="T105" fmla="*/ 2219 h 2357"/>
                <a:gd name="T106" fmla="*/ 1145 w 3110"/>
                <a:gd name="T107" fmla="*/ 2039 h 2357"/>
                <a:gd name="T108" fmla="*/ 1173 w 3110"/>
                <a:gd name="T109" fmla="*/ 2096 h 2357"/>
                <a:gd name="T110" fmla="*/ 1340 w 3110"/>
                <a:gd name="T111" fmla="*/ 2041 h 2357"/>
                <a:gd name="T112" fmla="*/ 1348 w 3110"/>
                <a:gd name="T113" fmla="*/ 2269 h 2357"/>
                <a:gd name="T114" fmla="*/ 1364 w 3110"/>
                <a:gd name="T115" fmla="*/ 2357 h 2357"/>
                <a:gd name="T116" fmla="*/ 1397 w 3110"/>
                <a:gd name="T117" fmla="*/ 2216 h 2357"/>
                <a:gd name="T118" fmla="*/ 1412 w 3110"/>
                <a:gd name="T119" fmla="*/ 2102 h 2357"/>
                <a:gd name="T120" fmla="*/ 400 w 3110"/>
                <a:gd name="T121" fmla="*/ 498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10" h="2357">
                  <a:moveTo>
                    <a:pt x="259" y="1777"/>
                  </a:moveTo>
                  <a:lnTo>
                    <a:pt x="259" y="1777"/>
                  </a:lnTo>
                  <a:lnTo>
                    <a:pt x="259" y="1769"/>
                  </a:lnTo>
                  <a:lnTo>
                    <a:pt x="258" y="1762"/>
                  </a:lnTo>
                  <a:lnTo>
                    <a:pt x="255" y="1749"/>
                  </a:lnTo>
                  <a:lnTo>
                    <a:pt x="249" y="1738"/>
                  </a:lnTo>
                  <a:lnTo>
                    <a:pt x="242" y="1729"/>
                  </a:lnTo>
                  <a:lnTo>
                    <a:pt x="235" y="1722"/>
                  </a:lnTo>
                  <a:lnTo>
                    <a:pt x="227" y="1717"/>
                  </a:lnTo>
                  <a:lnTo>
                    <a:pt x="220" y="1712"/>
                  </a:lnTo>
                  <a:lnTo>
                    <a:pt x="213" y="1709"/>
                  </a:lnTo>
                  <a:lnTo>
                    <a:pt x="213" y="1709"/>
                  </a:lnTo>
                  <a:lnTo>
                    <a:pt x="221" y="1703"/>
                  </a:lnTo>
                  <a:lnTo>
                    <a:pt x="228" y="1698"/>
                  </a:lnTo>
                  <a:lnTo>
                    <a:pt x="233" y="1691"/>
                  </a:lnTo>
                  <a:lnTo>
                    <a:pt x="239" y="1683"/>
                  </a:lnTo>
                  <a:lnTo>
                    <a:pt x="243" y="1675"/>
                  </a:lnTo>
                  <a:lnTo>
                    <a:pt x="246" y="1666"/>
                  </a:lnTo>
                  <a:lnTo>
                    <a:pt x="248" y="1658"/>
                  </a:lnTo>
                  <a:lnTo>
                    <a:pt x="248" y="1648"/>
                  </a:lnTo>
                  <a:lnTo>
                    <a:pt x="248" y="1648"/>
                  </a:lnTo>
                  <a:lnTo>
                    <a:pt x="248" y="1639"/>
                  </a:lnTo>
                  <a:lnTo>
                    <a:pt x="247" y="1630"/>
                  </a:lnTo>
                  <a:lnTo>
                    <a:pt x="245" y="1622"/>
                  </a:lnTo>
                  <a:lnTo>
                    <a:pt x="242" y="1614"/>
                  </a:lnTo>
                  <a:lnTo>
                    <a:pt x="239" y="1606"/>
                  </a:lnTo>
                  <a:lnTo>
                    <a:pt x="235" y="1600"/>
                  </a:lnTo>
                  <a:lnTo>
                    <a:pt x="229" y="1594"/>
                  </a:lnTo>
                  <a:lnTo>
                    <a:pt x="223" y="1589"/>
                  </a:lnTo>
                  <a:lnTo>
                    <a:pt x="217" y="1584"/>
                  </a:lnTo>
                  <a:lnTo>
                    <a:pt x="210" y="1580"/>
                  </a:lnTo>
                  <a:lnTo>
                    <a:pt x="202" y="1576"/>
                  </a:lnTo>
                  <a:lnTo>
                    <a:pt x="193" y="1573"/>
                  </a:lnTo>
                  <a:lnTo>
                    <a:pt x="185" y="1571"/>
                  </a:lnTo>
                  <a:lnTo>
                    <a:pt x="175" y="1569"/>
                  </a:lnTo>
                  <a:lnTo>
                    <a:pt x="165" y="1569"/>
                  </a:lnTo>
                  <a:lnTo>
                    <a:pt x="153" y="1568"/>
                  </a:lnTo>
                  <a:lnTo>
                    <a:pt x="22" y="1568"/>
                  </a:lnTo>
                  <a:lnTo>
                    <a:pt x="22" y="1874"/>
                  </a:lnTo>
                  <a:lnTo>
                    <a:pt x="152" y="1874"/>
                  </a:lnTo>
                  <a:lnTo>
                    <a:pt x="152" y="1874"/>
                  </a:lnTo>
                  <a:lnTo>
                    <a:pt x="165" y="1874"/>
                  </a:lnTo>
                  <a:lnTo>
                    <a:pt x="176" y="1873"/>
                  </a:lnTo>
                  <a:lnTo>
                    <a:pt x="187" y="1871"/>
                  </a:lnTo>
                  <a:lnTo>
                    <a:pt x="197" y="1868"/>
                  </a:lnTo>
                  <a:lnTo>
                    <a:pt x="207" y="1864"/>
                  </a:lnTo>
                  <a:lnTo>
                    <a:pt x="216" y="1860"/>
                  </a:lnTo>
                  <a:lnTo>
                    <a:pt x="223" y="1854"/>
                  </a:lnTo>
                  <a:lnTo>
                    <a:pt x="230" y="1849"/>
                  </a:lnTo>
                  <a:lnTo>
                    <a:pt x="237" y="1842"/>
                  </a:lnTo>
                  <a:lnTo>
                    <a:pt x="242" y="1834"/>
                  </a:lnTo>
                  <a:lnTo>
                    <a:pt x="248" y="1827"/>
                  </a:lnTo>
                  <a:lnTo>
                    <a:pt x="251" y="1818"/>
                  </a:lnTo>
                  <a:lnTo>
                    <a:pt x="255" y="1809"/>
                  </a:lnTo>
                  <a:lnTo>
                    <a:pt x="257" y="1799"/>
                  </a:lnTo>
                  <a:lnTo>
                    <a:pt x="258" y="1788"/>
                  </a:lnTo>
                  <a:lnTo>
                    <a:pt x="259" y="1777"/>
                  </a:lnTo>
                  <a:lnTo>
                    <a:pt x="259" y="1777"/>
                  </a:lnTo>
                  <a:lnTo>
                    <a:pt x="259" y="1777"/>
                  </a:lnTo>
                  <a:close/>
                  <a:moveTo>
                    <a:pt x="152" y="1823"/>
                  </a:moveTo>
                  <a:lnTo>
                    <a:pt x="79" y="1823"/>
                  </a:lnTo>
                  <a:lnTo>
                    <a:pt x="79" y="1735"/>
                  </a:lnTo>
                  <a:lnTo>
                    <a:pt x="152" y="1735"/>
                  </a:lnTo>
                  <a:lnTo>
                    <a:pt x="152" y="1735"/>
                  </a:lnTo>
                  <a:lnTo>
                    <a:pt x="163" y="1737"/>
                  </a:lnTo>
                  <a:lnTo>
                    <a:pt x="172" y="1738"/>
                  </a:lnTo>
                  <a:lnTo>
                    <a:pt x="180" y="1741"/>
                  </a:lnTo>
                  <a:lnTo>
                    <a:pt x="187" y="1747"/>
                  </a:lnTo>
                  <a:lnTo>
                    <a:pt x="192" y="1752"/>
                  </a:lnTo>
                  <a:lnTo>
                    <a:pt x="196" y="1760"/>
                  </a:lnTo>
                  <a:lnTo>
                    <a:pt x="198" y="1769"/>
                  </a:lnTo>
                  <a:lnTo>
                    <a:pt x="199" y="1779"/>
                  </a:lnTo>
                  <a:lnTo>
                    <a:pt x="199" y="1779"/>
                  </a:lnTo>
                  <a:lnTo>
                    <a:pt x="198" y="1789"/>
                  </a:lnTo>
                  <a:lnTo>
                    <a:pt x="196" y="1798"/>
                  </a:lnTo>
                  <a:lnTo>
                    <a:pt x="191" y="1805"/>
                  </a:lnTo>
                  <a:lnTo>
                    <a:pt x="187" y="1811"/>
                  </a:lnTo>
                  <a:lnTo>
                    <a:pt x="180" y="1817"/>
                  </a:lnTo>
                  <a:lnTo>
                    <a:pt x="172" y="1820"/>
                  </a:lnTo>
                  <a:lnTo>
                    <a:pt x="162" y="1822"/>
                  </a:lnTo>
                  <a:lnTo>
                    <a:pt x="152" y="1823"/>
                  </a:lnTo>
                  <a:lnTo>
                    <a:pt x="152" y="1823"/>
                  </a:lnTo>
                  <a:lnTo>
                    <a:pt x="152" y="1823"/>
                  </a:lnTo>
                  <a:close/>
                  <a:moveTo>
                    <a:pt x="151" y="1685"/>
                  </a:moveTo>
                  <a:lnTo>
                    <a:pt x="79" y="1685"/>
                  </a:lnTo>
                  <a:lnTo>
                    <a:pt x="79" y="1620"/>
                  </a:lnTo>
                  <a:lnTo>
                    <a:pt x="149" y="1620"/>
                  </a:lnTo>
                  <a:lnTo>
                    <a:pt x="149" y="1620"/>
                  </a:lnTo>
                  <a:lnTo>
                    <a:pt x="158" y="1621"/>
                  </a:lnTo>
                  <a:lnTo>
                    <a:pt x="167" y="1622"/>
                  </a:lnTo>
                  <a:lnTo>
                    <a:pt x="173" y="1624"/>
                  </a:lnTo>
                  <a:lnTo>
                    <a:pt x="179" y="1628"/>
                  </a:lnTo>
                  <a:lnTo>
                    <a:pt x="183" y="1633"/>
                  </a:lnTo>
                  <a:lnTo>
                    <a:pt x="187" y="1639"/>
                  </a:lnTo>
                  <a:lnTo>
                    <a:pt x="188" y="1645"/>
                  </a:lnTo>
                  <a:lnTo>
                    <a:pt x="189" y="1653"/>
                  </a:lnTo>
                  <a:lnTo>
                    <a:pt x="189" y="1653"/>
                  </a:lnTo>
                  <a:lnTo>
                    <a:pt x="189" y="1659"/>
                  </a:lnTo>
                  <a:lnTo>
                    <a:pt x="188" y="1664"/>
                  </a:lnTo>
                  <a:lnTo>
                    <a:pt x="186" y="1670"/>
                  </a:lnTo>
                  <a:lnTo>
                    <a:pt x="182" y="1674"/>
                  </a:lnTo>
                  <a:lnTo>
                    <a:pt x="177" y="1679"/>
                  </a:lnTo>
                  <a:lnTo>
                    <a:pt x="170" y="1682"/>
                  </a:lnTo>
                  <a:lnTo>
                    <a:pt x="162" y="1684"/>
                  </a:lnTo>
                  <a:lnTo>
                    <a:pt x="151" y="1685"/>
                  </a:lnTo>
                  <a:lnTo>
                    <a:pt x="151" y="1685"/>
                  </a:lnTo>
                  <a:lnTo>
                    <a:pt x="151" y="1685"/>
                  </a:lnTo>
                  <a:close/>
                  <a:moveTo>
                    <a:pt x="298" y="1778"/>
                  </a:moveTo>
                  <a:lnTo>
                    <a:pt x="298" y="1651"/>
                  </a:lnTo>
                  <a:lnTo>
                    <a:pt x="353" y="1651"/>
                  </a:lnTo>
                  <a:lnTo>
                    <a:pt x="353" y="1774"/>
                  </a:lnTo>
                  <a:lnTo>
                    <a:pt x="353" y="1774"/>
                  </a:lnTo>
                  <a:lnTo>
                    <a:pt x="353" y="1787"/>
                  </a:lnTo>
                  <a:lnTo>
                    <a:pt x="356" y="1799"/>
                  </a:lnTo>
                  <a:lnTo>
                    <a:pt x="359" y="1808"/>
                  </a:lnTo>
                  <a:lnTo>
                    <a:pt x="363" y="1815"/>
                  </a:lnTo>
                  <a:lnTo>
                    <a:pt x="369" y="1821"/>
                  </a:lnTo>
                  <a:lnTo>
                    <a:pt x="376" y="1825"/>
                  </a:lnTo>
                  <a:lnTo>
                    <a:pt x="385" y="1828"/>
                  </a:lnTo>
                  <a:lnTo>
                    <a:pt x="395" y="1829"/>
                  </a:lnTo>
                  <a:lnTo>
                    <a:pt x="395" y="1829"/>
                  </a:lnTo>
                  <a:lnTo>
                    <a:pt x="405" y="1828"/>
                  </a:lnTo>
                  <a:lnTo>
                    <a:pt x="412" y="1825"/>
                  </a:lnTo>
                  <a:lnTo>
                    <a:pt x="420" y="1821"/>
                  </a:lnTo>
                  <a:lnTo>
                    <a:pt x="426" y="1815"/>
                  </a:lnTo>
                  <a:lnTo>
                    <a:pt x="430" y="1808"/>
                  </a:lnTo>
                  <a:lnTo>
                    <a:pt x="433" y="1798"/>
                  </a:lnTo>
                  <a:lnTo>
                    <a:pt x="436" y="1787"/>
                  </a:lnTo>
                  <a:lnTo>
                    <a:pt x="436" y="1774"/>
                  </a:lnTo>
                  <a:lnTo>
                    <a:pt x="436" y="1651"/>
                  </a:lnTo>
                  <a:lnTo>
                    <a:pt x="491" y="1651"/>
                  </a:lnTo>
                  <a:lnTo>
                    <a:pt x="491" y="1874"/>
                  </a:lnTo>
                  <a:lnTo>
                    <a:pt x="436" y="1874"/>
                  </a:lnTo>
                  <a:lnTo>
                    <a:pt x="436" y="1857"/>
                  </a:lnTo>
                  <a:lnTo>
                    <a:pt x="436" y="1857"/>
                  </a:lnTo>
                  <a:lnTo>
                    <a:pt x="431" y="1862"/>
                  </a:lnTo>
                  <a:lnTo>
                    <a:pt x="425" y="1867"/>
                  </a:lnTo>
                  <a:lnTo>
                    <a:pt x="419" y="1871"/>
                  </a:lnTo>
                  <a:lnTo>
                    <a:pt x="412" y="1873"/>
                  </a:lnTo>
                  <a:lnTo>
                    <a:pt x="406" y="1877"/>
                  </a:lnTo>
                  <a:lnTo>
                    <a:pt x="398" y="1878"/>
                  </a:lnTo>
                  <a:lnTo>
                    <a:pt x="390" y="1879"/>
                  </a:lnTo>
                  <a:lnTo>
                    <a:pt x="382" y="1880"/>
                  </a:lnTo>
                  <a:lnTo>
                    <a:pt x="382" y="1880"/>
                  </a:lnTo>
                  <a:lnTo>
                    <a:pt x="369" y="1879"/>
                  </a:lnTo>
                  <a:lnTo>
                    <a:pt x="358" y="1877"/>
                  </a:lnTo>
                  <a:lnTo>
                    <a:pt x="348" y="1873"/>
                  </a:lnTo>
                  <a:lnTo>
                    <a:pt x="338" y="1869"/>
                  </a:lnTo>
                  <a:lnTo>
                    <a:pt x="330" y="1863"/>
                  </a:lnTo>
                  <a:lnTo>
                    <a:pt x="323" y="1858"/>
                  </a:lnTo>
                  <a:lnTo>
                    <a:pt x="318" y="1850"/>
                  </a:lnTo>
                  <a:lnTo>
                    <a:pt x="312" y="1842"/>
                  </a:lnTo>
                  <a:lnTo>
                    <a:pt x="309" y="1834"/>
                  </a:lnTo>
                  <a:lnTo>
                    <a:pt x="306" y="1827"/>
                  </a:lnTo>
                  <a:lnTo>
                    <a:pt x="301" y="1809"/>
                  </a:lnTo>
                  <a:lnTo>
                    <a:pt x="299" y="1792"/>
                  </a:lnTo>
                  <a:lnTo>
                    <a:pt x="298" y="1778"/>
                  </a:lnTo>
                  <a:lnTo>
                    <a:pt x="298" y="1778"/>
                  </a:lnTo>
                  <a:lnTo>
                    <a:pt x="298" y="1778"/>
                  </a:lnTo>
                  <a:close/>
                  <a:moveTo>
                    <a:pt x="1143" y="1874"/>
                  </a:moveTo>
                  <a:lnTo>
                    <a:pt x="1087" y="1874"/>
                  </a:lnTo>
                  <a:lnTo>
                    <a:pt x="1087" y="1651"/>
                  </a:lnTo>
                  <a:lnTo>
                    <a:pt x="1143" y="1651"/>
                  </a:lnTo>
                  <a:lnTo>
                    <a:pt x="1143" y="1670"/>
                  </a:lnTo>
                  <a:lnTo>
                    <a:pt x="1143" y="1670"/>
                  </a:lnTo>
                  <a:lnTo>
                    <a:pt x="1148" y="1664"/>
                  </a:lnTo>
                  <a:lnTo>
                    <a:pt x="1154" y="1659"/>
                  </a:lnTo>
                  <a:lnTo>
                    <a:pt x="1160" y="1655"/>
                  </a:lnTo>
                  <a:lnTo>
                    <a:pt x="1167" y="1652"/>
                  </a:lnTo>
                  <a:lnTo>
                    <a:pt x="1175" y="1649"/>
                  </a:lnTo>
                  <a:lnTo>
                    <a:pt x="1182" y="1648"/>
                  </a:lnTo>
                  <a:lnTo>
                    <a:pt x="1190" y="1646"/>
                  </a:lnTo>
                  <a:lnTo>
                    <a:pt x="1198" y="1645"/>
                  </a:lnTo>
                  <a:lnTo>
                    <a:pt x="1198" y="1645"/>
                  </a:lnTo>
                  <a:lnTo>
                    <a:pt x="1208" y="1646"/>
                  </a:lnTo>
                  <a:lnTo>
                    <a:pt x="1217" y="1648"/>
                  </a:lnTo>
                  <a:lnTo>
                    <a:pt x="1226" y="1650"/>
                  </a:lnTo>
                  <a:lnTo>
                    <a:pt x="1234" y="1652"/>
                  </a:lnTo>
                  <a:lnTo>
                    <a:pt x="1242" y="1655"/>
                  </a:lnTo>
                  <a:lnTo>
                    <a:pt x="1248" y="1661"/>
                  </a:lnTo>
                  <a:lnTo>
                    <a:pt x="1254" y="1665"/>
                  </a:lnTo>
                  <a:lnTo>
                    <a:pt x="1259" y="1672"/>
                  </a:lnTo>
                  <a:lnTo>
                    <a:pt x="1265" y="1679"/>
                  </a:lnTo>
                  <a:lnTo>
                    <a:pt x="1268" y="1686"/>
                  </a:lnTo>
                  <a:lnTo>
                    <a:pt x="1273" y="1694"/>
                  </a:lnTo>
                  <a:lnTo>
                    <a:pt x="1275" y="1703"/>
                  </a:lnTo>
                  <a:lnTo>
                    <a:pt x="1277" y="1713"/>
                  </a:lnTo>
                  <a:lnTo>
                    <a:pt x="1279" y="1724"/>
                  </a:lnTo>
                  <a:lnTo>
                    <a:pt x="1280" y="1735"/>
                  </a:lnTo>
                  <a:lnTo>
                    <a:pt x="1280" y="1748"/>
                  </a:lnTo>
                  <a:lnTo>
                    <a:pt x="1280" y="1874"/>
                  </a:lnTo>
                  <a:lnTo>
                    <a:pt x="1225" y="1874"/>
                  </a:lnTo>
                  <a:lnTo>
                    <a:pt x="1225" y="1751"/>
                  </a:lnTo>
                  <a:lnTo>
                    <a:pt x="1225" y="1751"/>
                  </a:lnTo>
                  <a:lnTo>
                    <a:pt x="1225" y="1738"/>
                  </a:lnTo>
                  <a:lnTo>
                    <a:pt x="1223" y="1727"/>
                  </a:lnTo>
                  <a:lnTo>
                    <a:pt x="1219" y="1718"/>
                  </a:lnTo>
                  <a:lnTo>
                    <a:pt x="1215" y="1710"/>
                  </a:lnTo>
                  <a:lnTo>
                    <a:pt x="1209" y="1704"/>
                  </a:lnTo>
                  <a:lnTo>
                    <a:pt x="1203" y="1700"/>
                  </a:lnTo>
                  <a:lnTo>
                    <a:pt x="1195" y="1698"/>
                  </a:lnTo>
                  <a:lnTo>
                    <a:pt x="1185" y="1696"/>
                  </a:lnTo>
                  <a:lnTo>
                    <a:pt x="1185" y="1696"/>
                  </a:lnTo>
                  <a:lnTo>
                    <a:pt x="1175" y="1698"/>
                  </a:lnTo>
                  <a:lnTo>
                    <a:pt x="1166" y="1700"/>
                  </a:lnTo>
                  <a:lnTo>
                    <a:pt x="1159" y="1704"/>
                  </a:lnTo>
                  <a:lnTo>
                    <a:pt x="1154" y="1710"/>
                  </a:lnTo>
                  <a:lnTo>
                    <a:pt x="1148" y="1718"/>
                  </a:lnTo>
                  <a:lnTo>
                    <a:pt x="1145" y="1728"/>
                  </a:lnTo>
                  <a:lnTo>
                    <a:pt x="1143" y="1739"/>
                  </a:lnTo>
                  <a:lnTo>
                    <a:pt x="1143" y="1751"/>
                  </a:lnTo>
                  <a:lnTo>
                    <a:pt x="1143" y="1874"/>
                  </a:lnTo>
                  <a:lnTo>
                    <a:pt x="1143" y="1874"/>
                  </a:lnTo>
                  <a:close/>
                  <a:moveTo>
                    <a:pt x="597" y="1755"/>
                  </a:moveTo>
                  <a:lnTo>
                    <a:pt x="597" y="1874"/>
                  </a:lnTo>
                  <a:lnTo>
                    <a:pt x="541" y="1874"/>
                  </a:lnTo>
                  <a:lnTo>
                    <a:pt x="541" y="1651"/>
                  </a:lnTo>
                  <a:lnTo>
                    <a:pt x="597" y="1651"/>
                  </a:lnTo>
                  <a:lnTo>
                    <a:pt x="597" y="1755"/>
                  </a:lnTo>
                  <a:lnTo>
                    <a:pt x="597" y="1755"/>
                  </a:lnTo>
                  <a:close/>
                  <a:moveTo>
                    <a:pt x="646" y="1585"/>
                  </a:moveTo>
                  <a:lnTo>
                    <a:pt x="701" y="1558"/>
                  </a:lnTo>
                  <a:lnTo>
                    <a:pt x="701" y="1760"/>
                  </a:lnTo>
                  <a:lnTo>
                    <a:pt x="701" y="1874"/>
                  </a:lnTo>
                  <a:lnTo>
                    <a:pt x="646" y="1874"/>
                  </a:lnTo>
                  <a:lnTo>
                    <a:pt x="646" y="1585"/>
                  </a:lnTo>
                  <a:lnTo>
                    <a:pt x="646" y="1585"/>
                  </a:lnTo>
                  <a:close/>
                  <a:moveTo>
                    <a:pt x="877" y="1666"/>
                  </a:moveTo>
                  <a:lnTo>
                    <a:pt x="877" y="1666"/>
                  </a:lnTo>
                  <a:lnTo>
                    <a:pt x="873" y="1661"/>
                  </a:lnTo>
                  <a:lnTo>
                    <a:pt x="867" y="1658"/>
                  </a:lnTo>
                  <a:lnTo>
                    <a:pt x="860" y="1653"/>
                  </a:lnTo>
                  <a:lnTo>
                    <a:pt x="855" y="1651"/>
                  </a:lnTo>
                  <a:lnTo>
                    <a:pt x="848" y="1649"/>
                  </a:lnTo>
                  <a:lnTo>
                    <a:pt x="841" y="1646"/>
                  </a:lnTo>
                  <a:lnTo>
                    <a:pt x="828" y="1645"/>
                  </a:lnTo>
                  <a:lnTo>
                    <a:pt x="828" y="1645"/>
                  </a:lnTo>
                  <a:lnTo>
                    <a:pt x="818" y="1646"/>
                  </a:lnTo>
                  <a:lnTo>
                    <a:pt x="808" y="1648"/>
                  </a:lnTo>
                  <a:lnTo>
                    <a:pt x="799" y="1650"/>
                  </a:lnTo>
                  <a:lnTo>
                    <a:pt x="791" y="1653"/>
                  </a:lnTo>
                  <a:lnTo>
                    <a:pt x="784" y="1658"/>
                  </a:lnTo>
                  <a:lnTo>
                    <a:pt x="776" y="1663"/>
                  </a:lnTo>
                  <a:lnTo>
                    <a:pt x="769" y="1670"/>
                  </a:lnTo>
                  <a:lnTo>
                    <a:pt x="764" y="1676"/>
                  </a:lnTo>
                  <a:lnTo>
                    <a:pt x="758" y="1684"/>
                  </a:lnTo>
                  <a:lnTo>
                    <a:pt x="754" y="1693"/>
                  </a:lnTo>
                  <a:lnTo>
                    <a:pt x="749" y="1702"/>
                  </a:lnTo>
                  <a:lnTo>
                    <a:pt x="746" y="1712"/>
                  </a:lnTo>
                  <a:lnTo>
                    <a:pt x="744" y="1723"/>
                  </a:lnTo>
                  <a:lnTo>
                    <a:pt x="741" y="1735"/>
                  </a:lnTo>
                  <a:lnTo>
                    <a:pt x="740" y="1748"/>
                  </a:lnTo>
                  <a:lnTo>
                    <a:pt x="740" y="1760"/>
                  </a:lnTo>
                  <a:lnTo>
                    <a:pt x="740" y="1760"/>
                  </a:lnTo>
                  <a:lnTo>
                    <a:pt x="740" y="1774"/>
                  </a:lnTo>
                  <a:lnTo>
                    <a:pt x="741" y="1787"/>
                  </a:lnTo>
                  <a:lnTo>
                    <a:pt x="744" y="1799"/>
                  </a:lnTo>
                  <a:lnTo>
                    <a:pt x="746" y="1810"/>
                  </a:lnTo>
                  <a:lnTo>
                    <a:pt x="749" y="1821"/>
                  </a:lnTo>
                  <a:lnTo>
                    <a:pt x="752" y="1831"/>
                  </a:lnTo>
                  <a:lnTo>
                    <a:pt x="757" y="1840"/>
                  </a:lnTo>
                  <a:lnTo>
                    <a:pt x="762" y="1848"/>
                  </a:lnTo>
                  <a:lnTo>
                    <a:pt x="769" y="1856"/>
                  </a:lnTo>
                  <a:lnTo>
                    <a:pt x="775" y="1861"/>
                  </a:lnTo>
                  <a:lnTo>
                    <a:pt x="783" y="1867"/>
                  </a:lnTo>
                  <a:lnTo>
                    <a:pt x="790" y="1871"/>
                  </a:lnTo>
                  <a:lnTo>
                    <a:pt x="798" y="1874"/>
                  </a:lnTo>
                  <a:lnTo>
                    <a:pt x="807" y="1878"/>
                  </a:lnTo>
                  <a:lnTo>
                    <a:pt x="817" y="1879"/>
                  </a:lnTo>
                  <a:lnTo>
                    <a:pt x="827" y="1880"/>
                  </a:lnTo>
                  <a:lnTo>
                    <a:pt x="827" y="1880"/>
                  </a:lnTo>
                  <a:lnTo>
                    <a:pt x="834" y="1879"/>
                  </a:lnTo>
                  <a:lnTo>
                    <a:pt x="840" y="1878"/>
                  </a:lnTo>
                  <a:lnTo>
                    <a:pt x="847" y="1877"/>
                  </a:lnTo>
                  <a:lnTo>
                    <a:pt x="854" y="1874"/>
                  </a:lnTo>
                  <a:lnTo>
                    <a:pt x="859" y="1871"/>
                  </a:lnTo>
                  <a:lnTo>
                    <a:pt x="866" y="1868"/>
                  </a:lnTo>
                  <a:lnTo>
                    <a:pt x="871" y="1863"/>
                  </a:lnTo>
                  <a:lnTo>
                    <a:pt x="877" y="1858"/>
                  </a:lnTo>
                  <a:lnTo>
                    <a:pt x="877" y="1874"/>
                  </a:lnTo>
                  <a:lnTo>
                    <a:pt x="933" y="1874"/>
                  </a:lnTo>
                  <a:lnTo>
                    <a:pt x="933" y="1558"/>
                  </a:lnTo>
                  <a:lnTo>
                    <a:pt x="877" y="1585"/>
                  </a:lnTo>
                  <a:lnTo>
                    <a:pt x="877" y="1666"/>
                  </a:lnTo>
                  <a:lnTo>
                    <a:pt x="877" y="1666"/>
                  </a:lnTo>
                  <a:close/>
                  <a:moveTo>
                    <a:pt x="838" y="1829"/>
                  </a:moveTo>
                  <a:lnTo>
                    <a:pt x="838" y="1829"/>
                  </a:lnTo>
                  <a:lnTo>
                    <a:pt x="831" y="1828"/>
                  </a:lnTo>
                  <a:lnTo>
                    <a:pt x="824" y="1825"/>
                  </a:lnTo>
                  <a:lnTo>
                    <a:pt x="817" y="1822"/>
                  </a:lnTo>
                  <a:lnTo>
                    <a:pt x="810" y="1815"/>
                  </a:lnTo>
                  <a:lnTo>
                    <a:pt x="805" y="1807"/>
                  </a:lnTo>
                  <a:lnTo>
                    <a:pt x="800" y="1794"/>
                  </a:lnTo>
                  <a:lnTo>
                    <a:pt x="797" y="1779"/>
                  </a:lnTo>
                  <a:lnTo>
                    <a:pt x="796" y="1759"/>
                  </a:lnTo>
                  <a:lnTo>
                    <a:pt x="796" y="1759"/>
                  </a:lnTo>
                  <a:lnTo>
                    <a:pt x="797" y="1741"/>
                  </a:lnTo>
                  <a:lnTo>
                    <a:pt x="800" y="1728"/>
                  </a:lnTo>
                  <a:lnTo>
                    <a:pt x="805" y="1717"/>
                  </a:lnTo>
                  <a:lnTo>
                    <a:pt x="810" y="1709"/>
                  </a:lnTo>
                  <a:lnTo>
                    <a:pt x="816" y="1702"/>
                  </a:lnTo>
                  <a:lnTo>
                    <a:pt x="824" y="1699"/>
                  </a:lnTo>
                  <a:lnTo>
                    <a:pt x="830" y="1696"/>
                  </a:lnTo>
                  <a:lnTo>
                    <a:pt x="838" y="1696"/>
                  </a:lnTo>
                  <a:lnTo>
                    <a:pt x="838" y="1696"/>
                  </a:lnTo>
                  <a:lnTo>
                    <a:pt x="845" y="1696"/>
                  </a:lnTo>
                  <a:lnTo>
                    <a:pt x="851" y="1699"/>
                  </a:lnTo>
                  <a:lnTo>
                    <a:pt x="858" y="1701"/>
                  </a:lnTo>
                  <a:lnTo>
                    <a:pt x="863" y="1704"/>
                  </a:lnTo>
                  <a:lnTo>
                    <a:pt x="867" y="1708"/>
                  </a:lnTo>
                  <a:lnTo>
                    <a:pt x="871" y="1711"/>
                  </a:lnTo>
                  <a:lnTo>
                    <a:pt x="877" y="1719"/>
                  </a:lnTo>
                  <a:lnTo>
                    <a:pt x="877" y="1807"/>
                  </a:lnTo>
                  <a:lnTo>
                    <a:pt x="877" y="1807"/>
                  </a:lnTo>
                  <a:lnTo>
                    <a:pt x="870" y="1814"/>
                  </a:lnTo>
                  <a:lnTo>
                    <a:pt x="863" y="1821"/>
                  </a:lnTo>
                  <a:lnTo>
                    <a:pt x="858" y="1824"/>
                  </a:lnTo>
                  <a:lnTo>
                    <a:pt x="851" y="1827"/>
                  </a:lnTo>
                  <a:lnTo>
                    <a:pt x="846" y="1828"/>
                  </a:lnTo>
                  <a:lnTo>
                    <a:pt x="838" y="1829"/>
                  </a:lnTo>
                  <a:lnTo>
                    <a:pt x="838" y="1829"/>
                  </a:lnTo>
                  <a:lnTo>
                    <a:pt x="838" y="1829"/>
                  </a:lnTo>
                  <a:close/>
                  <a:moveTo>
                    <a:pt x="2084" y="1645"/>
                  </a:moveTo>
                  <a:lnTo>
                    <a:pt x="2084" y="1645"/>
                  </a:lnTo>
                  <a:lnTo>
                    <a:pt x="2079" y="1646"/>
                  </a:lnTo>
                  <a:lnTo>
                    <a:pt x="2072" y="1648"/>
                  </a:lnTo>
                  <a:lnTo>
                    <a:pt x="2059" y="1651"/>
                  </a:lnTo>
                  <a:lnTo>
                    <a:pt x="2046" y="1658"/>
                  </a:lnTo>
                  <a:lnTo>
                    <a:pt x="2035" y="1666"/>
                  </a:lnTo>
                  <a:lnTo>
                    <a:pt x="2035" y="1563"/>
                  </a:lnTo>
                  <a:lnTo>
                    <a:pt x="1980" y="1591"/>
                  </a:lnTo>
                  <a:lnTo>
                    <a:pt x="1980" y="1874"/>
                  </a:lnTo>
                  <a:lnTo>
                    <a:pt x="2035" y="1874"/>
                  </a:lnTo>
                  <a:lnTo>
                    <a:pt x="2035" y="1858"/>
                  </a:lnTo>
                  <a:lnTo>
                    <a:pt x="2035" y="1858"/>
                  </a:lnTo>
                  <a:lnTo>
                    <a:pt x="2040" y="1863"/>
                  </a:lnTo>
                  <a:lnTo>
                    <a:pt x="2046" y="1868"/>
                  </a:lnTo>
                  <a:lnTo>
                    <a:pt x="2052" y="1871"/>
                  </a:lnTo>
                  <a:lnTo>
                    <a:pt x="2059" y="1874"/>
                  </a:lnTo>
                  <a:lnTo>
                    <a:pt x="2064" y="1877"/>
                  </a:lnTo>
                  <a:lnTo>
                    <a:pt x="2072" y="1878"/>
                  </a:lnTo>
                  <a:lnTo>
                    <a:pt x="2079" y="1879"/>
                  </a:lnTo>
                  <a:lnTo>
                    <a:pt x="2085" y="1880"/>
                  </a:lnTo>
                  <a:lnTo>
                    <a:pt x="2085" y="1880"/>
                  </a:lnTo>
                  <a:lnTo>
                    <a:pt x="2095" y="1879"/>
                  </a:lnTo>
                  <a:lnTo>
                    <a:pt x="2105" y="1878"/>
                  </a:lnTo>
                  <a:lnTo>
                    <a:pt x="2114" y="1876"/>
                  </a:lnTo>
                  <a:lnTo>
                    <a:pt x="2123" y="1871"/>
                  </a:lnTo>
                  <a:lnTo>
                    <a:pt x="2131" y="1867"/>
                  </a:lnTo>
                  <a:lnTo>
                    <a:pt x="2137" y="1862"/>
                  </a:lnTo>
                  <a:lnTo>
                    <a:pt x="2144" y="1856"/>
                  </a:lnTo>
                  <a:lnTo>
                    <a:pt x="2150" y="1849"/>
                  </a:lnTo>
                  <a:lnTo>
                    <a:pt x="2155" y="1840"/>
                  </a:lnTo>
                  <a:lnTo>
                    <a:pt x="2160" y="1831"/>
                  </a:lnTo>
                  <a:lnTo>
                    <a:pt x="2163" y="1821"/>
                  </a:lnTo>
                  <a:lnTo>
                    <a:pt x="2166" y="1811"/>
                  </a:lnTo>
                  <a:lnTo>
                    <a:pt x="2170" y="1800"/>
                  </a:lnTo>
                  <a:lnTo>
                    <a:pt x="2171" y="1788"/>
                  </a:lnTo>
                  <a:lnTo>
                    <a:pt x="2172" y="1774"/>
                  </a:lnTo>
                  <a:lnTo>
                    <a:pt x="2173" y="1760"/>
                  </a:lnTo>
                  <a:lnTo>
                    <a:pt x="2173" y="1760"/>
                  </a:lnTo>
                  <a:lnTo>
                    <a:pt x="2172" y="1748"/>
                  </a:lnTo>
                  <a:lnTo>
                    <a:pt x="2171" y="1735"/>
                  </a:lnTo>
                  <a:lnTo>
                    <a:pt x="2169" y="1723"/>
                  </a:lnTo>
                  <a:lnTo>
                    <a:pt x="2166" y="1712"/>
                  </a:lnTo>
                  <a:lnTo>
                    <a:pt x="2163" y="1702"/>
                  </a:lnTo>
                  <a:lnTo>
                    <a:pt x="2159" y="1693"/>
                  </a:lnTo>
                  <a:lnTo>
                    <a:pt x="2154" y="1684"/>
                  </a:lnTo>
                  <a:lnTo>
                    <a:pt x="2149" y="1676"/>
                  </a:lnTo>
                  <a:lnTo>
                    <a:pt x="2143" y="1670"/>
                  </a:lnTo>
                  <a:lnTo>
                    <a:pt x="2136" y="1663"/>
                  </a:lnTo>
                  <a:lnTo>
                    <a:pt x="2129" y="1658"/>
                  </a:lnTo>
                  <a:lnTo>
                    <a:pt x="2121" y="1653"/>
                  </a:lnTo>
                  <a:lnTo>
                    <a:pt x="2113" y="1650"/>
                  </a:lnTo>
                  <a:lnTo>
                    <a:pt x="2104" y="1648"/>
                  </a:lnTo>
                  <a:lnTo>
                    <a:pt x="2094" y="1646"/>
                  </a:lnTo>
                  <a:lnTo>
                    <a:pt x="2084" y="1645"/>
                  </a:lnTo>
                  <a:lnTo>
                    <a:pt x="2084" y="1645"/>
                  </a:lnTo>
                  <a:lnTo>
                    <a:pt x="2084" y="1645"/>
                  </a:lnTo>
                  <a:close/>
                  <a:moveTo>
                    <a:pt x="2074" y="1696"/>
                  </a:moveTo>
                  <a:lnTo>
                    <a:pt x="2074" y="1696"/>
                  </a:lnTo>
                  <a:lnTo>
                    <a:pt x="2082" y="1698"/>
                  </a:lnTo>
                  <a:lnTo>
                    <a:pt x="2090" y="1700"/>
                  </a:lnTo>
                  <a:lnTo>
                    <a:pt x="2096" y="1704"/>
                  </a:lnTo>
                  <a:lnTo>
                    <a:pt x="2103" y="1711"/>
                  </a:lnTo>
                  <a:lnTo>
                    <a:pt x="2109" y="1719"/>
                  </a:lnTo>
                  <a:lnTo>
                    <a:pt x="2112" y="1730"/>
                  </a:lnTo>
                  <a:lnTo>
                    <a:pt x="2115" y="1743"/>
                  </a:lnTo>
                  <a:lnTo>
                    <a:pt x="2116" y="1759"/>
                  </a:lnTo>
                  <a:lnTo>
                    <a:pt x="2116" y="1759"/>
                  </a:lnTo>
                  <a:lnTo>
                    <a:pt x="2115" y="1775"/>
                  </a:lnTo>
                  <a:lnTo>
                    <a:pt x="2113" y="1790"/>
                  </a:lnTo>
                  <a:lnTo>
                    <a:pt x="2111" y="1801"/>
                  </a:lnTo>
                  <a:lnTo>
                    <a:pt x="2106" y="1811"/>
                  </a:lnTo>
                  <a:lnTo>
                    <a:pt x="2100" y="1819"/>
                  </a:lnTo>
                  <a:lnTo>
                    <a:pt x="2093" y="1824"/>
                  </a:lnTo>
                  <a:lnTo>
                    <a:pt x="2085" y="1828"/>
                  </a:lnTo>
                  <a:lnTo>
                    <a:pt x="2075" y="1829"/>
                  </a:lnTo>
                  <a:lnTo>
                    <a:pt x="2075" y="1829"/>
                  </a:lnTo>
                  <a:lnTo>
                    <a:pt x="2067" y="1828"/>
                  </a:lnTo>
                  <a:lnTo>
                    <a:pt x="2061" y="1827"/>
                  </a:lnTo>
                  <a:lnTo>
                    <a:pt x="2055" y="1823"/>
                  </a:lnTo>
                  <a:lnTo>
                    <a:pt x="2050" y="1821"/>
                  </a:lnTo>
                  <a:lnTo>
                    <a:pt x="2041" y="1813"/>
                  </a:lnTo>
                  <a:lnTo>
                    <a:pt x="2035" y="1808"/>
                  </a:lnTo>
                  <a:lnTo>
                    <a:pt x="2035" y="1719"/>
                  </a:lnTo>
                  <a:lnTo>
                    <a:pt x="2035" y="1719"/>
                  </a:lnTo>
                  <a:lnTo>
                    <a:pt x="2039" y="1714"/>
                  </a:lnTo>
                  <a:lnTo>
                    <a:pt x="2043" y="1710"/>
                  </a:lnTo>
                  <a:lnTo>
                    <a:pt x="2047" y="1705"/>
                  </a:lnTo>
                  <a:lnTo>
                    <a:pt x="2052" y="1702"/>
                  </a:lnTo>
                  <a:lnTo>
                    <a:pt x="2057" y="1700"/>
                  </a:lnTo>
                  <a:lnTo>
                    <a:pt x="2063" y="1698"/>
                  </a:lnTo>
                  <a:lnTo>
                    <a:pt x="2069" y="1696"/>
                  </a:lnTo>
                  <a:lnTo>
                    <a:pt x="2074" y="1696"/>
                  </a:lnTo>
                  <a:lnTo>
                    <a:pt x="2074" y="1696"/>
                  </a:lnTo>
                  <a:lnTo>
                    <a:pt x="2074" y="1696"/>
                  </a:lnTo>
                  <a:close/>
                  <a:moveTo>
                    <a:pt x="1455" y="1666"/>
                  </a:moveTo>
                  <a:lnTo>
                    <a:pt x="1455" y="1666"/>
                  </a:lnTo>
                  <a:lnTo>
                    <a:pt x="1451" y="1662"/>
                  </a:lnTo>
                  <a:lnTo>
                    <a:pt x="1445" y="1658"/>
                  </a:lnTo>
                  <a:lnTo>
                    <a:pt x="1438" y="1654"/>
                  </a:lnTo>
                  <a:lnTo>
                    <a:pt x="1433" y="1651"/>
                  </a:lnTo>
                  <a:lnTo>
                    <a:pt x="1426" y="1649"/>
                  </a:lnTo>
                  <a:lnTo>
                    <a:pt x="1419" y="1646"/>
                  </a:lnTo>
                  <a:lnTo>
                    <a:pt x="1413" y="1646"/>
                  </a:lnTo>
                  <a:lnTo>
                    <a:pt x="1406" y="1645"/>
                  </a:lnTo>
                  <a:lnTo>
                    <a:pt x="1406" y="1645"/>
                  </a:lnTo>
                  <a:lnTo>
                    <a:pt x="1396" y="1646"/>
                  </a:lnTo>
                  <a:lnTo>
                    <a:pt x="1386" y="1648"/>
                  </a:lnTo>
                  <a:lnTo>
                    <a:pt x="1377" y="1650"/>
                  </a:lnTo>
                  <a:lnTo>
                    <a:pt x="1369" y="1653"/>
                  </a:lnTo>
                  <a:lnTo>
                    <a:pt x="1362" y="1658"/>
                  </a:lnTo>
                  <a:lnTo>
                    <a:pt x="1354" y="1663"/>
                  </a:lnTo>
                  <a:lnTo>
                    <a:pt x="1347" y="1670"/>
                  </a:lnTo>
                  <a:lnTo>
                    <a:pt x="1342" y="1676"/>
                  </a:lnTo>
                  <a:lnTo>
                    <a:pt x="1336" y="1684"/>
                  </a:lnTo>
                  <a:lnTo>
                    <a:pt x="1332" y="1693"/>
                  </a:lnTo>
                  <a:lnTo>
                    <a:pt x="1327" y="1702"/>
                  </a:lnTo>
                  <a:lnTo>
                    <a:pt x="1324" y="1712"/>
                  </a:lnTo>
                  <a:lnTo>
                    <a:pt x="1322" y="1723"/>
                  </a:lnTo>
                  <a:lnTo>
                    <a:pt x="1319" y="1735"/>
                  </a:lnTo>
                  <a:lnTo>
                    <a:pt x="1318" y="1748"/>
                  </a:lnTo>
                  <a:lnTo>
                    <a:pt x="1318" y="1760"/>
                  </a:lnTo>
                  <a:lnTo>
                    <a:pt x="1318" y="1760"/>
                  </a:lnTo>
                  <a:lnTo>
                    <a:pt x="1318" y="1774"/>
                  </a:lnTo>
                  <a:lnTo>
                    <a:pt x="1319" y="1787"/>
                  </a:lnTo>
                  <a:lnTo>
                    <a:pt x="1322" y="1799"/>
                  </a:lnTo>
                  <a:lnTo>
                    <a:pt x="1324" y="1810"/>
                  </a:lnTo>
                  <a:lnTo>
                    <a:pt x="1327" y="1821"/>
                  </a:lnTo>
                  <a:lnTo>
                    <a:pt x="1330" y="1831"/>
                  </a:lnTo>
                  <a:lnTo>
                    <a:pt x="1336" y="1840"/>
                  </a:lnTo>
                  <a:lnTo>
                    <a:pt x="1340" y="1848"/>
                  </a:lnTo>
                  <a:lnTo>
                    <a:pt x="1347" y="1856"/>
                  </a:lnTo>
                  <a:lnTo>
                    <a:pt x="1353" y="1861"/>
                  </a:lnTo>
                  <a:lnTo>
                    <a:pt x="1360" y="1867"/>
                  </a:lnTo>
                  <a:lnTo>
                    <a:pt x="1368" y="1871"/>
                  </a:lnTo>
                  <a:lnTo>
                    <a:pt x="1376" y="1874"/>
                  </a:lnTo>
                  <a:lnTo>
                    <a:pt x="1385" y="1878"/>
                  </a:lnTo>
                  <a:lnTo>
                    <a:pt x="1395" y="1879"/>
                  </a:lnTo>
                  <a:lnTo>
                    <a:pt x="1405" y="1879"/>
                  </a:lnTo>
                  <a:lnTo>
                    <a:pt x="1405" y="1879"/>
                  </a:lnTo>
                  <a:lnTo>
                    <a:pt x="1412" y="1879"/>
                  </a:lnTo>
                  <a:lnTo>
                    <a:pt x="1418" y="1878"/>
                  </a:lnTo>
                  <a:lnTo>
                    <a:pt x="1425" y="1877"/>
                  </a:lnTo>
                  <a:lnTo>
                    <a:pt x="1432" y="1874"/>
                  </a:lnTo>
                  <a:lnTo>
                    <a:pt x="1438" y="1871"/>
                  </a:lnTo>
                  <a:lnTo>
                    <a:pt x="1444" y="1867"/>
                  </a:lnTo>
                  <a:lnTo>
                    <a:pt x="1449" y="1863"/>
                  </a:lnTo>
                  <a:lnTo>
                    <a:pt x="1455" y="1858"/>
                  </a:lnTo>
                  <a:lnTo>
                    <a:pt x="1455" y="1863"/>
                  </a:lnTo>
                  <a:lnTo>
                    <a:pt x="1455" y="1863"/>
                  </a:lnTo>
                  <a:lnTo>
                    <a:pt x="1455" y="1872"/>
                  </a:lnTo>
                  <a:lnTo>
                    <a:pt x="1454" y="1882"/>
                  </a:lnTo>
                  <a:lnTo>
                    <a:pt x="1452" y="1892"/>
                  </a:lnTo>
                  <a:lnTo>
                    <a:pt x="1449" y="1897"/>
                  </a:lnTo>
                  <a:lnTo>
                    <a:pt x="1446" y="1901"/>
                  </a:lnTo>
                  <a:lnTo>
                    <a:pt x="1443" y="1906"/>
                  </a:lnTo>
                  <a:lnTo>
                    <a:pt x="1438" y="1910"/>
                  </a:lnTo>
                  <a:lnTo>
                    <a:pt x="1432" y="1913"/>
                  </a:lnTo>
                  <a:lnTo>
                    <a:pt x="1425" y="1916"/>
                  </a:lnTo>
                  <a:lnTo>
                    <a:pt x="1417" y="1919"/>
                  </a:lnTo>
                  <a:lnTo>
                    <a:pt x="1407" y="1920"/>
                  </a:lnTo>
                  <a:lnTo>
                    <a:pt x="1396" y="1922"/>
                  </a:lnTo>
                  <a:lnTo>
                    <a:pt x="1384" y="1922"/>
                  </a:lnTo>
                  <a:lnTo>
                    <a:pt x="1382" y="1922"/>
                  </a:lnTo>
                  <a:lnTo>
                    <a:pt x="1401" y="1966"/>
                  </a:lnTo>
                  <a:lnTo>
                    <a:pt x="1402" y="1966"/>
                  </a:lnTo>
                  <a:lnTo>
                    <a:pt x="1402" y="1966"/>
                  </a:lnTo>
                  <a:lnTo>
                    <a:pt x="1415" y="1966"/>
                  </a:lnTo>
                  <a:lnTo>
                    <a:pt x="1427" y="1963"/>
                  </a:lnTo>
                  <a:lnTo>
                    <a:pt x="1439" y="1961"/>
                  </a:lnTo>
                  <a:lnTo>
                    <a:pt x="1449" y="1958"/>
                  </a:lnTo>
                  <a:lnTo>
                    <a:pt x="1459" y="1954"/>
                  </a:lnTo>
                  <a:lnTo>
                    <a:pt x="1468" y="1950"/>
                  </a:lnTo>
                  <a:lnTo>
                    <a:pt x="1476" y="1943"/>
                  </a:lnTo>
                  <a:lnTo>
                    <a:pt x="1484" y="1938"/>
                  </a:lnTo>
                  <a:lnTo>
                    <a:pt x="1491" y="1930"/>
                  </a:lnTo>
                  <a:lnTo>
                    <a:pt x="1495" y="1921"/>
                  </a:lnTo>
                  <a:lnTo>
                    <a:pt x="1501" y="1912"/>
                  </a:lnTo>
                  <a:lnTo>
                    <a:pt x="1504" y="1902"/>
                  </a:lnTo>
                  <a:lnTo>
                    <a:pt x="1507" y="1891"/>
                  </a:lnTo>
                  <a:lnTo>
                    <a:pt x="1509" y="1880"/>
                  </a:lnTo>
                  <a:lnTo>
                    <a:pt x="1511" y="1868"/>
                  </a:lnTo>
                  <a:lnTo>
                    <a:pt x="1511" y="1853"/>
                  </a:lnTo>
                  <a:lnTo>
                    <a:pt x="1511" y="1651"/>
                  </a:lnTo>
                  <a:lnTo>
                    <a:pt x="1455" y="1651"/>
                  </a:lnTo>
                  <a:lnTo>
                    <a:pt x="1455" y="1666"/>
                  </a:lnTo>
                  <a:lnTo>
                    <a:pt x="1455" y="1666"/>
                  </a:lnTo>
                  <a:close/>
                  <a:moveTo>
                    <a:pt x="1455" y="1719"/>
                  </a:moveTo>
                  <a:lnTo>
                    <a:pt x="1455" y="1807"/>
                  </a:lnTo>
                  <a:lnTo>
                    <a:pt x="1455" y="1807"/>
                  </a:lnTo>
                  <a:lnTo>
                    <a:pt x="1448" y="1814"/>
                  </a:lnTo>
                  <a:lnTo>
                    <a:pt x="1439" y="1822"/>
                  </a:lnTo>
                  <a:lnTo>
                    <a:pt x="1435" y="1824"/>
                  </a:lnTo>
                  <a:lnTo>
                    <a:pt x="1429" y="1827"/>
                  </a:lnTo>
                  <a:lnTo>
                    <a:pt x="1423" y="1828"/>
                  </a:lnTo>
                  <a:lnTo>
                    <a:pt x="1416" y="1829"/>
                  </a:lnTo>
                  <a:lnTo>
                    <a:pt x="1416" y="1829"/>
                  </a:lnTo>
                  <a:lnTo>
                    <a:pt x="1408" y="1828"/>
                  </a:lnTo>
                  <a:lnTo>
                    <a:pt x="1402" y="1825"/>
                  </a:lnTo>
                  <a:lnTo>
                    <a:pt x="1394" y="1821"/>
                  </a:lnTo>
                  <a:lnTo>
                    <a:pt x="1388" y="1815"/>
                  </a:lnTo>
                  <a:lnTo>
                    <a:pt x="1383" y="1807"/>
                  </a:lnTo>
                  <a:lnTo>
                    <a:pt x="1378" y="1794"/>
                  </a:lnTo>
                  <a:lnTo>
                    <a:pt x="1375" y="1779"/>
                  </a:lnTo>
                  <a:lnTo>
                    <a:pt x="1374" y="1759"/>
                  </a:lnTo>
                  <a:lnTo>
                    <a:pt x="1374" y="1759"/>
                  </a:lnTo>
                  <a:lnTo>
                    <a:pt x="1375" y="1741"/>
                  </a:lnTo>
                  <a:lnTo>
                    <a:pt x="1378" y="1728"/>
                  </a:lnTo>
                  <a:lnTo>
                    <a:pt x="1383" y="1717"/>
                  </a:lnTo>
                  <a:lnTo>
                    <a:pt x="1388" y="1709"/>
                  </a:lnTo>
                  <a:lnTo>
                    <a:pt x="1394" y="1702"/>
                  </a:lnTo>
                  <a:lnTo>
                    <a:pt x="1402" y="1699"/>
                  </a:lnTo>
                  <a:lnTo>
                    <a:pt x="1408" y="1696"/>
                  </a:lnTo>
                  <a:lnTo>
                    <a:pt x="1416" y="1696"/>
                  </a:lnTo>
                  <a:lnTo>
                    <a:pt x="1416" y="1696"/>
                  </a:lnTo>
                  <a:lnTo>
                    <a:pt x="1423" y="1696"/>
                  </a:lnTo>
                  <a:lnTo>
                    <a:pt x="1429" y="1699"/>
                  </a:lnTo>
                  <a:lnTo>
                    <a:pt x="1436" y="1701"/>
                  </a:lnTo>
                  <a:lnTo>
                    <a:pt x="1441" y="1703"/>
                  </a:lnTo>
                  <a:lnTo>
                    <a:pt x="1445" y="1708"/>
                  </a:lnTo>
                  <a:lnTo>
                    <a:pt x="1449" y="1711"/>
                  </a:lnTo>
                  <a:lnTo>
                    <a:pt x="1455" y="1719"/>
                  </a:lnTo>
                  <a:lnTo>
                    <a:pt x="1455" y="1719"/>
                  </a:lnTo>
                  <a:lnTo>
                    <a:pt x="1455" y="1719"/>
                  </a:lnTo>
                  <a:close/>
                  <a:moveTo>
                    <a:pt x="1683" y="1705"/>
                  </a:moveTo>
                  <a:lnTo>
                    <a:pt x="1683" y="1705"/>
                  </a:lnTo>
                  <a:lnTo>
                    <a:pt x="1696" y="1699"/>
                  </a:lnTo>
                  <a:lnTo>
                    <a:pt x="1709" y="1694"/>
                  </a:lnTo>
                  <a:lnTo>
                    <a:pt x="1724" y="1691"/>
                  </a:lnTo>
                  <a:lnTo>
                    <a:pt x="1740" y="1690"/>
                  </a:lnTo>
                  <a:lnTo>
                    <a:pt x="1740" y="1690"/>
                  </a:lnTo>
                  <a:lnTo>
                    <a:pt x="1750" y="1691"/>
                  </a:lnTo>
                  <a:lnTo>
                    <a:pt x="1757" y="1692"/>
                  </a:lnTo>
                  <a:lnTo>
                    <a:pt x="1764" y="1694"/>
                  </a:lnTo>
                  <a:lnTo>
                    <a:pt x="1770" y="1699"/>
                  </a:lnTo>
                  <a:lnTo>
                    <a:pt x="1774" y="1703"/>
                  </a:lnTo>
                  <a:lnTo>
                    <a:pt x="1777" y="1709"/>
                  </a:lnTo>
                  <a:lnTo>
                    <a:pt x="1780" y="1714"/>
                  </a:lnTo>
                  <a:lnTo>
                    <a:pt x="1780" y="1722"/>
                  </a:lnTo>
                  <a:lnTo>
                    <a:pt x="1780" y="1738"/>
                  </a:lnTo>
                  <a:lnTo>
                    <a:pt x="1780" y="1738"/>
                  </a:lnTo>
                  <a:lnTo>
                    <a:pt x="1770" y="1733"/>
                  </a:lnTo>
                  <a:lnTo>
                    <a:pt x="1757" y="1730"/>
                  </a:lnTo>
                  <a:lnTo>
                    <a:pt x="1745" y="1728"/>
                  </a:lnTo>
                  <a:lnTo>
                    <a:pt x="1732" y="1727"/>
                  </a:lnTo>
                  <a:lnTo>
                    <a:pt x="1732" y="1727"/>
                  </a:lnTo>
                  <a:lnTo>
                    <a:pt x="1716" y="1728"/>
                  </a:lnTo>
                  <a:lnTo>
                    <a:pt x="1701" y="1731"/>
                  </a:lnTo>
                  <a:lnTo>
                    <a:pt x="1686" y="1735"/>
                  </a:lnTo>
                  <a:lnTo>
                    <a:pt x="1678" y="1739"/>
                  </a:lnTo>
                  <a:lnTo>
                    <a:pt x="1672" y="1743"/>
                  </a:lnTo>
                  <a:lnTo>
                    <a:pt x="1666" y="1748"/>
                  </a:lnTo>
                  <a:lnTo>
                    <a:pt x="1661" y="1753"/>
                  </a:lnTo>
                  <a:lnTo>
                    <a:pt x="1655" y="1759"/>
                  </a:lnTo>
                  <a:lnTo>
                    <a:pt x="1651" y="1765"/>
                  </a:lnTo>
                  <a:lnTo>
                    <a:pt x="1647" y="1773"/>
                  </a:lnTo>
                  <a:lnTo>
                    <a:pt x="1645" y="1782"/>
                  </a:lnTo>
                  <a:lnTo>
                    <a:pt x="1644" y="1791"/>
                  </a:lnTo>
                  <a:lnTo>
                    <a:pt x="1643" y="1800"/>
                  </a:lnTo>
                  <a:lnTo>
                    <a:pt x="1643" y="1800"/>
                  </a:lnTo>
                  <a:lnTo>
                    <a:pt x="1644" y="1811"/>
                  </a:lnTo>
                  <a:lnTo>
                    <a:pt x="1645" y="1821"/>
                  </a:lnTo>
                  <a:lnTo>
                    <a:pt x="1647" y="1829"/>
                  </a:lnTo>
                  <a:lnTo>
                    <a:pt x="1651" y="1838"/>
                  </a:lnTo>
                  <a:lnTo>
                    <a:pt x="1654" y="1844"/>
                  </a:lnTo>
                  <a:lnTo>
                    <a:pt x="1659" y="1851"/>
                  </a:lnTo>
                  <a:lnTo>
                    <a:pt x="1664" y="1857"/>
                  </a:lnTo>
                  <a:lnTo>
                    <a:pt x="1671" y="1862"/>
                  </a:lnTo>
                  <a:lnTo>
                    <a:pt x="1676" y="1867"/>
                  </a:lnTo>
                  <a:lnTo>
                    <a:pt x="1683" y="1870"/>
                  </a:lnTo>
                  <a:lnTo>
                    <a:pt x="1697" y="1876"/>
                  </a:lnTo>
                  <a:lnTo>
                    <a:pt x="1712" y="1879"/>
                  </a:lnTo>
                  <a:lnTo>
                    <a:pt x="1726" y="1880"/>
                  </a:lnTo>
                  <a:lnTo>
                    <a:pt x="1726" y="1880"/>
                  </a:lnTo>
                  <a:lnTo>
                    <a:pt x="1738" y="1878"/>
                  </a:lnTo>
                  <a:lnTo>
                    <a:pt x="1746" y="1877"/>
                  </a:lnTo>
                  <a:lnTo>
                    <a:pt x="1753" y="1874"/>
                  </a:lnTo>
                  <a:lnTo>
                    <a:pt x="1761" y="1871"/>
                  </a:lnTo>
                  <a:lnTo>
                    <a:pt x="1767" y="1867"/>
                  </a:lnTo>
                  <a:lnTo>
                    <a:pt x="1774" y="1862"/>
                  </a:lnTo>
                  <a:lnTo>
                    <a:pt x="1780" y="1857"/>
                  </a:lnTo>
                  <a:lnTo>
                    <a:pt x="1780" y="1874"/>
                  </a:lnTo>
                  <a:lnTo>
                    <a:pt x="1835" y="1874"/>
                  </a:lnTo>
                  <a:lnTo>
                    <a:pt x="1835" y="1723"/>
                  </a:lnTo>
                  <a:lnTo>
                    <a:pt x="1835" y="1723"/>
                  </a:lnTo>
                  <a:lnTo>
                    <a:pt x="1835" y="1714"/>
                  </a:lnTo>
                  <a:lnTo>
                    <a:pt x="1834" y="1707"/>
                  </a:lnTo>
                  <a:lnTo>
                    <a:pt x="1832" y="1699"/>
                  </a:lnTo>
                  <a:lnTo>
                    <a:pt x="1830" y="1691"/>
                  </a:lnTo>
                  <a:lnTo>
                    <a:pt x="1825" y="1684"/>
                  </a:lnTo>
                  <a:lnTo>
                    <a:pt x="1822" y="1678"/>
                  </a:lnTo>
                  <a:lnTo>
                    <a:pt x="1816" y="1672"/>
                  </a:lnTo>
                  <a:lnTo>
                    <a:pt x="1811" y="1666"/>
                  </a:lnTo>
                  <a:lnTo>
                    <a:pt x="1805" y="1662"/>
                  </a:lnTo>
                  <a:lnTo>
                    <a:pt x="1798" y="1658"/>
                  </a:lnTo>
                  <a:lnTo>
                    <a:pt x="1791" y="1654"/>
                  </a:lnTo>
                  <a:lnTo>
                    <a:pt x="1783" y="1651"/>
                  </a:lnTo>
                  <a:lnTo>
                    <a:pt x="1774" y="1649"/>
                  </a:lnTo>
                  <a:lnTo>
                    <a:pt x="1765" y="1648"/>
                  </a:lnTo>
                  <a:lnTo>
                    <a:pt x="1755" y="1646"/>
                  </a:lnTo>
                  <a:lnTo>
                    <a:pt x="1745" y="1645"/>
                  </a:lnTo>
                  <a:lnTo>
                    <a:pt x="1745" y="1645"/>
                  </a:lnTo>
                  <a:lnTo>
                    <a:pt x="1733" y="1646"/>
                  </a:lnTo>
                  <a:lnTo>
                    <a:pt x="1723" y="1646"/>
                  </a:lnTo>
                  <a:lnTo>
                    <a:pt x="1712" y="1649"/>
                  </a:lnTo>
                  <a:lnTo>
                    <a:pt x="1701" y="1651"/>
                  </a:lnTo>
                  <a:lnTo>
                    <a:pt x="1691" y="1654"/>
                  </a:lnTo>
                  <a:lnTo>
                    <a:pt x="1681" y="1658"/>
                  </a:lnTo>
                  <a:lnTo>
                    <a:pt x="1671" y="1662"/>
                  </a:lnTo>
                  <a:lnTo>
                    <a:pt x="1661" y="1668"/>
                  </a:lnTo>
                  <a:lnTo>
                    <a:pt x="1683" y="1705"/>
                  </a:lnTo>
                  <a:lnTo>
                    <a:pt x="1683" y="1705"/>
                  </a:lnTo>
                  <a:close/>
                  <a:moveTo>
                    <a:pt x="1698" y="1800"/>
                  </a:moveTo>
                  <a:lnTo>
                    <a:pt x="1698" y="1800"/>
                  </a:lnTo>
                  <a:lnTo>
                    <a:pt x="1698" y="1793"/>
                  </a:lnTo>
                  <a:lnTo>
                    <a:pt x="1701" y="1787"/>
                  </a:lnTo>
                  <a:lnTo>
                    <a:pt x="1704" y="1781"/>
                  </a:lnTo>
                  <a:lnTo>
                    <a:pt x="1708" y="1777"/>
                  </a:lnTo>
                  <a:lnTo>
                    <a:pt x="1714" y="1773"/>
                  </a:lnTo>
                  <a:lnTo>
                    <a:pt x="1721" y="1771"/>
                  </a:lnTo>
                  <a:lnTo>
                    <a:pt x="1728" y="1769"/>
                  </a:lnTo>
                  <a:lnTo>
                    <a:pt x="1736" y="1769"/>
                  </a:lnTo>
                  <a:lnTo>
                    <a:pt x="1736" y="1769"/>
                  </a:lnTo>
                  <a:lnTo>
                    <a:pt x="1748" y="1769"/>
                  </a:lnTo>
                  <a:lnTo>
                    <a:pt x="1760" y="1771"/>
                  </a:lnTo>
                  <a:lnTo>
                    <a:pt x="1770" y="1774"/>
                  </a:lnTo>
                  <a:lnTo>
                    <a:pt x="1780" y="1780"/>
                  </a:lnTo>
                  <a:lnTo>
                    <a:pt x="1780" y="1810"/>
                  </a:lnTo>
                  <a:lnTo>
                    <a:pt x="1780" y="1810"/>
                  </a:lnTo>
                  <a:lnTo>
                    <a:pt x="1777" y="1814"/>
                  </a:lnTo>
                  <a:lnTo>
                    <a:pt x="1773" y="1819"/>
                  </a:lnTo>
                  <a:lnTo>
                    <a:pt x="1768" y="1823"/>
                  </a:lnTo>
                  <a:lnTo>
                    <a:pt x="1763" y="1827"/>
                  </a:lnTo>
                  <a:lnTo>
                    <a:pt x="1757" y="1830"/>
                  </a:lnTo>
                  <a:lnTo>
                    <a:pt x="1751" y="1832"/>
                  </a:lnTo>
                  <a:lnTo>
                    <a:pt x="1744" y="1833"/>
                  </a:lnTo>
                  <a:lnTo>
                    <a:pt x="1736" y="1834"/>
                  </a:lnTo>
                  <a:lnTo>
                    <a:pt x="1736" y="1834"/>
                  </a:lnTo>
                  <a:lnTo>
                    <a:pt x="1728" y="1833"/>
                  </a:lnTo>
                  <a:lnTo>
                    <a:pt x="1721" y="1831"/>
                  </a:lnTo>
                  <a:lnTo>
                    <a:pt x="1714" y="1829"/>
                  </a:lnTo>
                  <a:lnTo>
                    <a:pt x="1708" y="1824"/>
                  </a:lnTo>
                  <a:lnTo>
                    <a:pt x="1704" y="1820"/>
                  </a:lnTo>
                  <a:lnTo>
                    <a:pt x="1701" y="1814"/>
                  </a:lnTo>
                  <a:lnTo>
                    <a:pt x="1699" y="1808"/>
                  </a:lnTo>
                  <a:lnTo>
                    <a:pt x="1698" y="1800"/>
                  </a:lnTo>
                  <a:lnTo>
                    <a:pt x="1698" y="1800"/>
                  </a:lnTo>
                  <a:lnTo>
                    <a:pt x="1698" y="1800"/>
                  </a:lnTo>
                  <a:close/>
                  <a:moveTo>
                    <a:pt x="2350" y="1810"/>
                  </a:moveTo>
                  <a:lnTo>
                    <a:pt x="2350" y="1810"/>
                  </a:lnTo>
                  <a:lnTo>
                    <a:pt x="2342" y="1817"/>
                  </a:lnTo>
                  <a:lnTo>
                    <a:pt x="2332" y="1822"/>
                  </a:lnTo>
                  <a:lnTo>
                    <a:pt x="2326" y="1824"/>
                  </a:lnTo>
                  <a:lnTo>
                    <a:pt x="2320" y="1827"/>
                  </a:lnTo>
                  <a:lnTo>
                    <a:pt x="2313" y="1828"/>
                  </a:lnTo>
                  <a:lnTo>
                    <a:pt x="2306" y="1829"/>
                  </a:lnTo>
                  <a:lnTo>
                    <a:pt x="2306" y="1829"/>
                  </a:lnTo>
                  <a:lnTo>
                    <a:pt x="2301" y="1828"/>
                  </a:lnTo>
                  <a:lnTo>
                    <a:pt x="2294" y="1828"/>
                  </a:lnTo>
                  <a:lnTo>
                    <a:pt x="2286" y="1825"/>
                  </a:lnTo>
                  <a:lnTo>
                    <a:pt x="2277" y="1821"/>
                  </a:lnTo>
                  <a:lnTo>
                    <a:pt x="2270" y="1815"/>
                  </a:lnTo>
                  <a:lnTo>
                    <a:pt x="2266" y="1811"/>
                  </a:lnTo>
                  <a:lnTo>
                    <a:pt x="2263" y="1807"/>
                  </a:lnTo>
                  <a:lnTo>
                    <a:pt x="2261" y="1801"/>
                  </a:lnTo>
                  <a:lnTo>
                    <a:pt x="2259" y="1794"/>
                  </a:lnTo>
                  <a:lnTo>
                    <a:pt x="2257" y="1788"/>
                  </a:lnTo>
                  <a:lnTo>
                    <a:pt x="2256" y="1780"/>
                  </a:lnTo>
                  <a:lnTo>
                    <a:pt x="2393" y="1780"/>
                  </a:lnTo>
                  <a:lnTo>
                    <a:pt x="2393" y="1780"/>
                  </a:lnTo>
                  <a:lnTo>
                    <a:pt x="2394" y="1763"/>
                  </a:lnTo>
                  <a:lnTo>
                    <a:pt x="2394" y="1763"/>
                  </a:lnTo>
                  <a:lnTo>
                    <a:pt x="2394" y="1750"/>
                  </a:lnTo>
                  <a:lnTo>
                    <a:pt x="2392" y="1738"/>
                  </a:lnTo>
                  <a:lnTo>
                    <a:pt x="2391" y="1725"/>
                  </a:lnTo>
                  <a:lnTo>
                    <a:pt x="2388" y="1714"/>
                  </a:lnTo>
                  <a:lnTo>
                    <a:pt x="2384" y="1704"/>
                  </a:lnTo>
                  <a:lnTo>
                    <a:pt x="2380" y="1694"/>
                  </a:lnTo>
                  <a:lnTo>
                    <a:pt x="2374" y="1685"/>
                  </a:lnTo>
                  <a:lnTo>
                    <a:pt x="2369" y="1678"/>
                  </a:lnTo>
                  <a:lnTo>
                    <a:pt x="2362" y="1670"/>
                  </a:lnTo>
                  <a:lnTo>
                    <a:pt x="2355" y="1664"/>
                  </a:lnTo>
                  <a:lnTo>
                    <a:pt x="2348" y="1659"/>
                  </a:lnTo>
                  <a:lnTo>
                    <a:pt x="2339" y="1654"/>
                  </a:lnTo>
                  <a:lnTo>
                    <a:pt x="2330" y="1651"/>
                  </a:lnTo>
                  <a:lnTo>
                    <a:pt x="2321" y="1648"/>
                  </a:lnTo>
                  <a:lnTo>
                    <a:pt x="2311" y="1646"/>
                  </a:lnTo>
                  <a:lnTo>
                    <a:pt x="2300" y="1645"/>
                  </a:lnTo>
                  <a:lnTo>
                    <a:pt x="2300" y="1645"/>
                  </a:lnTo>
                  <a:lnTo>
                    <a:pt x="2290" y="1646"/>
                  </a:lnTo>
                  <a:lnTo>
                    <a:pt x="2280" y="1648"/>
                  </a:lnTo>
                  <a:lnTo>
                    <a:pt x="2270" y="1651"/>
                  </a:lnTo>
                  <a:lnTo>
                    <a:pt x="2260" y="1654"/>
                  </a:lnTo>
                  <a:lnTo>
                    <a:pt x="2251" y="1659"/>
                  </a:lnTo>
                  <a:lnTo>
                    <a:pt x="2243" y="1665"/>
                  </a:lnTo>
                  <a:lnTo>
                    <a:pt x="2235" y="1671"/>
                  </a:lnTo>
                  <a:lnTo>
                    <a:pt x="2229" y="1679"/>
                  </a:lnTo>
                  <a:lnTo>
                    <a:pt x="2222" y="1686"/>
                  </a:lnTo>
                  <a:lnTo>
                    <a:pt x="2216" y="1695"/>
                  </a:lnTo>
                  <a:lnTo>
                    <a:pt x="2212" y="1705"/>
                  </a:lnTo>
                  <a:lnTo>
                    <a:pt x="2207" y="1715"/>
                  </a:lnTo>
                  <a:lnTo>
                    <a:pt x="2204" y="1727"/>
                  </a:lnTo>
                  <a:lnTo>
                    <a:pt x="2202" y="1739"/>
                  </a:lnTo>
                  <a:lnTo>
                    <a:pt x="2201" y="1750"/>
                  </a:lnTo>
                  <a:lnTo>
                    <a:pt x="2200" y="1763"/>
                  </a:lnTo>
                  <a:lnTo>
                    <a:pt x="2200" y="1763"/>
                  </a:lnTo>
                  <a:lnTo>
                    <a:pt x="2201" y="1775"/>
                  </a:lnTo>
                  <a:lnTo>
                    <a:pt x="2202" y="1788"/>
                  </a:lnTo>
                  <a:lnTo>
                    <a:pt x="2204" y="1800"/>
                  </a:lnTo>
                  <a:lnTo>
                    <a:pt x="2207" y="1811"/>
                  </a:lnTo>
                  <a:lnTo>
                    <a:pt x="2212" y="1821"/>
                  </a:lnTo>
                  <a:lnTo>
                    <a:pt x="2216" y="1831"/>
                  </a:lnTo>
                  <a:lnTo>
                    <a:pt x="2222" y="1840"/>
                  </a:lnTo>
                  <a:lnTo>
                    <a:pt x="2229" y="1848"/>
                  </a:lnTo>
                  <a:lnTo>
                    <a:pt x="2236" y="1854"/>
                  </a:lnTo>
                  <a:lnTo>
                    <a:pt x="2244" y="1861"/>
                  </a:lnTo>
                  <a:lnTo>
                    <a:pt x="2253" y="1867"/>
                  </a:lnTo>
                  <a:lnTo>
                    <a:pt x="2262" y="1871"/>
                  </a:lnTo>
                  <a:lnTo>
                    <a:pt x="2272" y="1874"/>
                  </a:lnTo>
                  <a:lnTo>
                    <a:pt x="2283" y="1878"/>
                  </a:lnTo>
                  <a:lnTo>
                    <a:pt x="2294" y="1879"/>
                  </a:lnTo>
                  <a:lnTo>
                    <a:pt x="2306" y="1880"/>
                  </a:lnTo>
                  <a:lnTo>
                    <a:pt x="2306" y="1880"/>
                  </a:lnTo>
                  <a:lnTo>
                    <a:pt x="2317" y="1879"/>
                  </a:lnTo>
                  <a:lnTo>
                    <a:pt x="2327" y="1878"/>
                  </a:lnTo>
                  <a:lnTo>
                    <a:pt x="2339" y="1874"/>
                  </a:lnTo>
                  <a:lnTo>
                    <a:pt x="2349" y="1871"/>
                  </a:lnTo>
                  <a:lnTo>
                    <a:pt x="2359" y="1866"/>
                  </a:lnTo>
                  <a:lnTo>
                    <a:pt x="2368" y="1860"/>
                  </a:lnTo>
                  <a:lnTo>
                    <a:pt x="2376" y="1852"/>
                  </a:lnTo>
                  <a:lnTo>
                    <a:pt x="2385" y="1844"/>
                  </a:lnTo>
                  <a:lnTo>
                    <a:pt x="2350" y="1810"/>
                  </a:lnTo>
                  <a:lnTo>
                    <a:pt x="2350" y="1810"/>
                  </a:lnTo>
                  <a:close/>
                  <a:moveTo>
                    <a:pt x="2257" y="1739"/>
                  </a:moveTo>
                  <a:lnTo>
                    <a:pt x="2257" y="1739"/>
                  </a:lnTo>
                  <a:lnTo>
                    <a:pt x="2259" y="1729"/>
                  </a:lnTo>
                  <a:lnTo>
                    <a:pt x="2261" y="1720"/>
                  </a:lnTo>
                  <a:lnTo>
                    <a:pt x="2264" y="1712"/>
                  </a:lnTo>
                  <a:lnTo>
                    <a:pt x="2270" y="1705"/>
                  </a:lnTo>
                  <a:lnTo>
                    <a:pt x="2275" y="1700"/>
                  </a:lnTo>
                  <a:lnTo>
                    <a:pt x="2282" y="1696"/>
                  </a:lnTo>
                  <a:lnTo>
                    <a:pt x="2290" y="1693"/>
                  </a:lnTo>
                  <a:lnTo>
                    <a:pt x="2299" y="1693"/>
                  </a:lnTo>
                  <a:lnTo>
                    <a:pt x="2299" y="1693"/>
                  </a:lnTo>
                  <a:lnTo>
                    <a:pt x="2309" y="1694"/>
                  </a:lnTo>
                  <a:lnTo>
                    <a:pt x="2317" y="1696"/>
                  </a:lnTo>
                  <a:lnTo>
                    <a:pt x="2324" y="1701"/>
                  </a:lnTo>
                  <a:lnTo>
                    <a:pt x="2330" y="1708"/>
                  </a:lnTo>
                  <a:lnTo>
                    <a:pt x="2334" y="1714"/>
                  </a:lnTo>
                  <a:lnTo>
                    <a:pt x="2338" y="1722"/>
                  </a:lnTo>
                  <a:lnTo>
                    <a:pt x="2340" y="1731"/>
                  </a:lnTo>
                  <a:lnTo>
                    <a:pt x="2341" y="1739"/>
                  </a:lnTo>
                  <a:lnTo>
                    <a:pt x="2257" y="1739"/>
                  </a:lnTo>
                  <a:lnTo>
                    <a:pt x="2257" y="1739"/>
                  </a:lnTo>
                  <a:close/>
                  <a:moveTo>
                    <a:pt x="2884" y="1810"/>
                  </a:moveTo>
                  <a:lnTo>
                    <a:pt x="2884" y="1810"/>
                  </a:lnTo>
                  <a:lnTo>
                    <a:pt x="2875" y="1817"/>
                  </a:lnTo>
                  <a:lnTo>
                    <a:pt x="2867" y="1822"/>
                  </a:lnTo>
                  <a:lnTo>
                    <a:pt x="2860" y="1824"/>
                  </a:lnTo>
                  <a:lnTo>
                    <a:pt x="2854" y="1827"/>
                  </a:lnTo>
                  <a:lnTo>
                    <a:pt x="2848" y="1828"/>
                  </a:lnTo>
                  <a:lnTo>
                    <a:pt x="2840" y="1829"/>
                  </a:lnTo>
                  <a:lnTo>
                    <a:pt x="2840" y="1829"/>
                  </a:lnTo>
                  <a:lnTo>
                    <a:pt x="2834" y="1828"/>
                  </a:lnTo>
                  <a:lnTo>
                    <a:pt x="2828" y="1828"/>
                  </a:lnTo>
                  <a:lnTo>
                    <a:pt x="2820" y="1825"/>
                  </a:lnTo>
                  <a:lnTo>
                    <a:pt x="2812" y="1821"/>
                  </a:lnTo>
                  <a:lnTo>
                    <a:pt x="2804" y="1815"/>
                  </a:lnTo>
                  <a:lnTo>
                    <a:pt x="2801" y="1811"/>
                  </a:lnTo>
                  <a:lnTo>
                    <a:pt x="2798" y="1807"/>
                  </a:lnTo>
                  <a:lnTo>
                    <a:pt x="2795" y="1801"/>
                  </a:lnTo>
                  <a:lnTo>
                    <a:pt x="2793" y="1794"/>
                  </a:lnTo>
                  <a:lnTo>
                    <a:pt x="2791" y="1788"/>
                  </a:lnTo>
                  <a:lnTo>
                    <a:pt x="2790" y="1780"/>
                  </a:lnTo>
                  <a:lnTo>
                    <a:pt x="2928" y="1780"/>
                  </a:lnTo>
                  <a:lnTo>
                    <a:pt x="2928" y="1780"/>
                  </a:lnTo>
                  <a:lnTo>
                    <a:pt x="2929" y="1763"/>
                  </a:lnTo>
                  <a:lnTo>
                    <a:pt x="2929" y="1763"/>
                  </a:lnTo>
                  <a:lnTo>
                    <a:pt x="2928" y="1750"/>
                  </a:lnTo>
                  <a:lnTo>
                    <a:pt x="2927" y="1738"/>
                  </a:lnTo>
                  <a:lnTo>
                    <a:pt x="2924" y="1725"/>
                  </a:lnTo>
                  <a:lnTo>
                    <a:pt x="2922" y="1714"/>
                  </a:lnTo>
                  <a:lnTo>
                    <a:pt x="2918" y="1704"/>
                  </a:lnTo>
                  <a:lnTo>
                    <a:pt x="2913" y="1694"/>
                  </a:lnTo>
                  <a:lnTo>
                    <a:pt x="2909" y="1685"/>
                  </a:lnTo>
                  <a:lnTo>
                    <a:pt x="2903" y="1678"/>
                  </a:lnTo>
                  <a:lnTo>
                    <a:pt x="2897" y="1670"/>
                  </a:lnTo>
                  <a:lnTo>
                    <a:pt x="2889" y="1664"/>
                  </a:lnTo>
                  <a:lnTo>
                    <a:pt x="2881" y="1659"/>
                  </a:lnTo>
                  <a:lnTo>
                    <a:pt x="2873" y="1654"/>
                  </a:lnTo>
                  <a:lnTo>
                    <a:pt x="2864" y="1651"/>
                  </a:lnTo>
                  <a:lnTo>
                    <a:pt x="2854" y="1648"/>
                  </a:lnTo>
                  <a:lnTo>
                    <a:pt x="2844" y="1646"/>
                  </a:lnTo>
                  <a:lnTo>
                    <a:pt x="2834" y="1645"/>
                  </a:lnTo>
                  <a:lnTo>
                    <a:pt x="2834" y="1645"/>
                  </a:lnTo>
                  <a:lnTo>
                    <a:pt x="2823" y="1646"/>
                  </a:lnTo>
                  <a:lnTo>
                    <a:pt x="2813" y="1648"/>
                  </a:lnTo>
                  <a:lnTo>
                    <a:pt x="2803" y="1651"/>
                  </a:lnTo>
                  <a:lnTo>
                    <a:pt x="2794" y="1654"/>
                  </a:lnTo>
                  <a:lnTo>
                    <a:pt x="2785" y="1659"/>
                  </a:lnTo>
                  <a:lnTo>
                    <a:pt x="2777" y="1665"/>
                  </a:lnTo>
                  <a:lnTo>
                    <a:pt x="2770" y="1671"/>
                  </a:lnTo>
                  <a:lnTo>
                    <a:pt x="2762" y="1679"/>
                  </a:lnTo>
                  <a:lnTo>
                    <a:pt x="2755" y="1686"/>
                  </a:lnTo>
                  <a:lnTo>
                    <a:pt x="2750" y="1695"/>
                  </a:lnTo>
                  <a:lnTo>
                    <a:pt x="2745" y="1705"/>
                  </a:lnTo>
                  <a:lnTo>
                    <a:pt x="2741" y="1715"/>
                  </a:lnTo>
                  <a:lnTo>
                    <a:pt x="2739" y="1727"/>
                  </a:lnTo>
                  <a:lnTo>
                    <a:pt x="2735" y="1739"/>
                  </a:lnTo>
                  <a:lnTo>
                    <a:pt x="2734" y="1750"/>
                  </a:lnTo>
                  <a:lnTo>
                    <a:pt x="2734" y="1763"/>
                  </a:lnTo>
                  <a:lnTo>
                    <a:pt x="2734" y="1763"/>
                  </a:lnTo>
                  <a:lnTo>
                    <a:pt x="2734" y="1775"/>
                  </a:lnTo>
                  <a:lnTo>
                    <a:pt x="2735" y="1788"/>
                  </a:lnTo>
                  <a:lnTo>
                    <a:pt x="2738" y="1800"/>
                  </a:lnTo>
                  <a:lnTo>
                    <a:pt x="2741" y="1811"/>
                  </a:lnTo>
                  <a:lnTo>
                    <a:pt x="2745" y="1821"/>
                  </a:lnTo>
                  <a:lnTo>
                    <a:pt x="2751" y="1831"/>
                  </a:lnTo>
                  <a:lnTo>
                    <a:pt x="2757" y="1840"/>
                  </a:lnTo>
                  <a:lnTo>
                    <a:pt x="2763" y="1848"/>
                  </a:lnTo>
                  <a:lnTo>
                    <a:pt x="2770" y="1854"/>
                  </a:lnTo>
                  <a:lnTo>
                    <a:pt x="2778" y="1861"/>
                  </a:lnTo>
                  <a:lnTo>
                    <a:pt x="2787" y="1867"/>
                  </a:lnTo>
                  <a:lnTo>
                    <a:pt x="2797" y="1871"/>
                  </a:lnTo>
                  <a:lnTo>
                    <a:pt x="2807" y="1874"/>
                  </a:lnTo>
                  <a:lnTo>
                    <a:pt x="2817" y="1878"/>
                  </a:lnTo>
                  <a:lnTo>
                    <a:pt x="2829" y="1879"/>
                  </a:lnTo>
                  <a:lnTo>
                    <a:pt x="2840" y="1880"/>
                  </a:lnTo>
                  <a:lnTo>
                    <a:pt x="2840" y="1880"/>
                  </a:lnTo>
                  <a:lnTo>
                    <a:pt x="2851" y="1879"/>
                  </a:lnTo>
                  <a:lnTo>
                    <a:pt x="2862" y="1878"/>
                  </a:lnTo>
                  <a:lnTo>
                    <a:pt x="2872" y="1874"/>
                  </a:lnTo>
                  <a:lnTo>
                    <a:pt x="2882" y="1871"/>
                  </a:lnTo>
                  <a:lnTo>
                    <a:pt x="2892" y="1866"/>
                  </a:lnTo>
                  <a:lnTo>
                    <a:pt x="2902" y="1860"/>
                  </a:lnTo>
                  <a:lnTo>
                    <a:pt x="2911" y="1852"/>
                  </a:lnTo>
                  <a:lnTo>
                    <a:pt x="2919" y="1844"/>
                  </a:lnTo>
                  <a:lnTo>
                    <a:pt x="2884" y="1810"/>
                  </a:lnTo>
                  <a:lnTo>
                    <a:pt x="2884" y="1810"/>
                  </a:lnTo>
                  <a:close/>
                  <a:moveTo>
                    <a:pt x="2791" y="1739"/>
                  </a:moveTo>
                  <a:lnTo>
                    <a:pt x="2791" y="1739"/>
                  </a:lnTo>
                  <a:lnTo>
                    <a:pt x="2792" y="1729"/>
                  </a:lnTo>
                  <a:lnTo>
                    <a:pt x="2795" y="1720"/>
                  </a:lnTo>
                  <a:lnTo>
                    <a:pt x="2799" y="1712"/>
                  </a:lnTo>
                  <a:lnTo>
                    <a:pt x="2803" y="1705"/>
                  </a:lnTo>
                  <a:lnTo>
                    <a:pt x="2810" y="1700"/>
                  </a:lnTo>
                  <a:lnTo>
                    <a:pt x="2817" y="1696"/>
                  </a:lnTo>
                  <a:lnTo>
                    <a:pt x="2824" y="1693"/>
                  </a:lnTo>
                  <a:lnTo>
                    <a:pt x="2833" y="1693"/>
                  </a:lnTo>
                  <a:lnTo>
                    <a:pt x="2833" y="1693"/>
                  </a:lnTo>
                  <a:lnTo>
                    <a:pt x="2843" y="1694"/>
                  </a:lnTo>
                  <a:lnTo>
                    <a:pt x="2851" y="1696"/>
                  </a:lnTo>
                  <a:lnTo>
                    <a:pt x="2859" y="1701"/>
                  </a:lnTo>
                  <a:lnTo>
                    <a:pt x="2864" y="1708"/>
                  </a:lnTo>
                  <a:lnTo>
                    <a:pt x="2869" y="1714"/>
                  </a:lnTo>
                  <a:lnTo>
                    <a:pt x="2872" y="1722"/>
                  </a:lnTo>
                  <a:lnTo>
                    <a:pt x="2874" y="1731"/>
                  </a:lnTo>
                  <a:lnTo>
                    <a:pt x="2875" y="1739"/>
                  </a:lnTo>
                  <a:lnTo>
                    <a:pt x="2791" y="1739"/>
                  </a:lnTo>
                  <a:lnTo>
                    <a:pt x="2791" y="1739"/>
                  </a:lnTo>
                  <a:close/>
                  <a:moveTo>
                    <a:pt x="2658" y="1797"/>
                  </a:moveTo>
                  <a:lnTo>
                    <a:pt x="2658" y="1797"/>
                  </a:lnTo>
                  <a:lnTo>
                    <a:pt x="2658" y="1804"/>
                  </a:lnTo>
                  <a:lnTo>
                    <a:pt x="2659" y="1810"/>
                  </a:lnTo>
                  <a:lnTo>
                    <a:pt x="2661" y="1815"/>
                  </a:lnTo>
                  <a:lnTo>
                    <a:pt x="2663" y="1820"/>
                  </a:lnTo>
                  <a:lnTo>
                    <a:pt x="2667" y="1823"/>
                  </a:lnTo>
                  <a:lnTo>
                    <a:pt x="2671" y="1825"/>
                  </a:lnTo>
                  <a:lnTo>
                    <a:pt x="2675" y="1827"/>
                  </a:lnTo>
                  <a:lnTo>
                    <a:pt x="2682" y="1827"/>
                  </a:lnTo>
                  <a:lnTo>
                    <a:pt x="2682" y="1827"/>
                  </a:lnTo>
                  <a:lnTo>
                    <a:pt x="2690" y="1827"/>
                  </a:lnTo>
                  <a:lnTo>
                    <a:pt x="2699" y="1824"/>
                  </a:lnTo>
                  <a:lnTo>
                    <a:pt x="2708" y="1821"/>
                  </a:lnTo>
                  <a:lnTo>
                    <a:pt x="2715" y="1817"/>
                  </a:lnTo>
                  <a:lnTo>
                    <a:pt x="2709" y="1869"/>
                  </a:lnTo>
                  <a:lnTo>
                    <a:pt x="2709" y="1869"/>
                  </a:lnTo>
                  <a:lnTo>
                    <a:pt x="2699" y="1873"/>
                  </a:lnTo>
                  <a:lnTo>
                    <a:pt x="2687" y="1877"/>
                  </a:lnTo>
                  <a:lnTo>
                    <a:pt x="2674" y="1879"/>
                  </a:lnTo>
                  <a:lnTo>
                    <a:pt x="2662" y="1880"/>
                  </a:lnTo>
                  <a:lnTo>
                    <a:pt x="2662" y="1880"/>
                  </a:lnTo>
                  <a:lnTo>
                    <a:pt x="2654" y="1879"/>
                  </a:lnTo>
                  <a:lnTo>
                    <a:pt x="2647" y="1878"/>
                  </a:lnTo>
                  <a:lnTo>
                    <a:pt x="2640" y="1876"/>
                  </a:lnTo>
                  <a:lnTo>
                    <a:pt x="2634" y="1873"/>
                  </a:lnTo>
                  <a:lnTo>
                    <a:pt x="2629" y="1870"/>
                  </a:lnTo>
                  <a:lnTo>
                    <a:pt x="2623" y="1867"/>
                  </a:lnTo>
                  <a:lnTo>
                    <a:pt x="2620" y="1862"/>
                  </a:lnTo>
                  <a:lnTo>
                    <a:pt x="2615" y="1857"/>
                  </a:lnTo>
                  <a:lnTo>
                    <a:pt x="2610" y="1847"/>
                  </a:lnTo>
                  <a:lnTo>
                    <a:pt x="2605" y="1834"/>
                  </a:lnTo>
                  <a:lnTo>
                    <a:pt x="2603" y="1823"/>
                  </a:lnTo>
                  <a:lnTo>
                    <a:pt x="2602" y="1811"/>
                  </a:lnTo>
                  <a:lnTo>
                    <a:pt x="2602" y="1702"/>
                  </a:lnTo>
                  <a:lnTo>
                    <a:pt x="2568" y="1702"/>
                  </a:lnTo>
                  <a:lnTo>
                    <a:pt x="2568" y="1651"/>
                  </a:lnTo>
                  <a:lnTo>
                    <a:pt x="2602" y="1651"/>
                  </a:lnTo>
                  <a:lnTo>
                    <a:pt x="2602" y="1593"/>
                  </a:lnTo>
                  <a:lnTo>
                    <a:pt x="2658" y="1565"/>
                  </a:lnTo>
                  <a:lnTo>
                    <a:pt x="2658" y="1651"/>
                  </a:lnTo>
                  <a:lnTo>
                    <a:pt x="2708" y="1651"/>
                  </a:lnTo>
                  <a:lnTo>
                    <a:pt x="2708" y="1702"/>
                  </a:lnTo>
                  <a:lnTo>
                    <a:pt x="2658" y="1702"/>
                  </a:lnTo>
                  <a:lnTo>
                    <a:pt x="2658" y="1797"/>
                  </a:lnTo>
                  <a:lnTo>
                    <a:pt x="2658" y="1797"/>
                  </a:lnTo>
                  <a:close/>
                  <a:moveTo>
                    <a:pt x="2550" y="1869"/>
                  </a:moveTo>
                  <a:lnTo>
                    <a:pt x="2550" y="1869"/>
                  </a:lnTo>
                  <a:lnTo>
                    <a:pt x="2540" y="1873"/>
                  </a:lnTo>
                  <a:lnTo>
                    <a:pt x="2529" y="1877"/>
                  </a:lnTo>
                  <a:lnTo>
                    <a:pt x="2516" y="1879"/>
                  </a:lnTo>
                  <a:lnTo>
                    <a:pt x="2504" y="1880"/>
                  </a:lnTo>
                  <a:lnTo>
                    <a:pt x="2504" y="1880"/>
                  </a:lnTo>
                  <a:lnTo>
                    <a:pt x="2495" y="1879"/>
                  </a:lnTo>
                  <a:lnTo>
                    <a:pt x="2489" y="1878"/>
                  </a:lnTo>
                  <a:lnTo>
                    <a:pt x="2482" y="1876"/>
                  </a:lnTo>
                  <a:lnTo>
                    <a:pt x="2475" y="1873"/>
                  </a:lnTo>
                  <a:lnTo>
                    <a:pt x="2471" y="1870"/>
                  </a:lnTo>
                  <a:lnTo>
                    <a:pt x="2465" y="1867"/>
                  </a:lnTo>
                  <a:lnTo>
                    <a:pt x="2461" y="1862"/>
                  </a:lnTo>
                  <a:lnTo>
                    <a:pt x="2458" y="1857"/>
                  </a:lnTo>
                  <a:lnTo>
                    <a:pt x="2451" y="1847"/>
                  </a:lnTo>
                  <a:lnTo>
                    <a:pt x="2448" y="1834"/>
                  </a:lnTo>
                  <a:lnTo>
                    <a:pt x="2444" y="1823"/>
                  </a:lnTo>
                  <a:lnTo>
                    <a:pt x="2444" y="1811"/>
                  </a:lnTo>
                  <a:lnTo>
                    <a:pt x="2444" y="1702"/>
                  </a:lnTo>
                  <a:lnTo>
                    <a:pt x="2410" y="1702"/>
                  </a:lnTo>
                  <a:lnTo>
                    <a:pt x="2410" y="1651"/>
                  </a:lnTo>
                  <a:lnTo>
                    <a:pt x="2444" y="1651"/>
                  </a:lnTo>
                  <a:lnTo>
                    <a:pt x="2444" y="1593"/>
                  </a:lnTo>
                  <a:lnTo>
                    <a:pt x="2500" y="1565"/>
                  </a:lnTo>
                  <a:lnTo>
                    <a:pt x="2500" y="1651"/>
                  </a:lnTo>
                  <a:lnTo>
                    <a:pt x="2546" y="1651"/>
                  </a:lnTo>
                  <a:lnTo>
                    <a:pt x="2546" y="1702"/>
                  </a:lnTo>
                  <a:lnTo>
                    <a:pt x="2500" y="1702"/>
                  </a:lnTo>
                  <a:lnTo>
                    <a:pt x="2500" y="1797"/>
                  </a:lnTo>
                  <a:lnTo>
                    <a:pt x="2500" y="1797"/>
                  </a:lnTo>
                  <a:lnTo>
                    <a:pt x="2500" y="1804"/>
                  </a:lnTo>
                  <a:lnTo>
                    <a:pt x="2501" y="1810"/>
                  </a:lnTo>
                  <a:lnTo>
                    <a:pt x="2503" y="1815"/>
                  </a:lnTo>
                  <a:lnTo>
                    <a:pt x="2505" y="1820"/>
                  </a:lnTo>
                  <a:lnTo>
                    <a:pt x="2509" y="1823"/>
                  </a:lnTo>
                  <a:lnTo>
                    <a:pt x="2513" y="1825"/>
                  </a:lnTo>
                  <a:lnTo>
                    <a:pt x="2518" y="1827"/>
                  </a:lnTo>
                  <a:lnTo>
                    <a:pt x="2523" y="1827"/>
                  </a:lnTo>
                  <a:lnTo>
                    <a:pt x="2523" y="1827"/>
                  </a:lnTo>
                  <a:lnTo>
                    <a:pt x="2532" y="1827"/>
                  </a:lnTo>
                  <a:lnTo>
                    <a:pt x="2541" y="1824"/>
                  </a:lnTo>
                  <a:lnTo>
                    <a:pt x="2549" y="1821"/>
                  </a:lnTo>
                  <a:lnTo>
                    <a:pt x="2556" y="1817"/>
                  </a:lnTo>
                  <a:lnTo>
                    <a:pt x="2550" y="1869"/>
                  </a:lnTo>
                  <a:lnTo>
                    <a:pt x="2550" y="1869"/>
                  </a:lnTo>
                  <a:close/>
                  <a:moveTo>
                    <a:pt x="3096" y="1713"/>
                  </a:moveTo>
                  <a:lnTo>
                    <a:pt x="3096" y="1713"/>
                  </a:lnTo>
                  <a:lnTo>
                    <a:pt x="3088" y="1708"/>
                  </a:lnTo>
                  <a:lnTo>
                    <a:pt x="3079" y="1704"/>
                  </a:lnTo>
                  <a:lnTo>
                    <a:pt x="3069" y="1702"/>
                  </a:lnTo>
                  <a:lnTo>
                    <a:pt x="3059" y="1701"/>
                  </a:lnTo>
                  <a:lnTo>
                    <a:pt x="3059" y="1701"/>
                  </a:lnTo>
                  <a:lnTo>
                    <a:pt x="3050" y="1702"/>
                  </a:lnTo>
                  <a:lnTo>
                    <a:pt x="3041" y="1704"/>
                  </a:lnTo>
                  <a:lnTo>
                    <a:pt x="3034" y="1709"/>
                  </a:lnTo>
                  <a:lnTo>
                    <a:pt x="3029" y="1714"/>
                  </a:lnTo>
                  <a:lnTo>
                    <a:pt x="3024" y="1721"/>
                  </a:lnTo>
                  <a:lnTo>
                    <a:pt x="3022" y="1730"/>
                  </a:lnTo>
                  <a:lnTo>
                    <a:pt x="3020" y="1741"/>
                  </a:lnTo>
                  <a:lnTo>
                    <a:pt x="3019" y="1753"/>
                  </a:lnTo>
                  <a:lnTo>
                    <a:pt x="3019" y="1874"/>
                  </a:lnTo>
                  <a:lnTo>
                    <a:pt x="2964" y="1874"/>
                  </a:lnTo>
                  <a:lnTo>
                    <a:pt x="2964" y="1651"/>
                  </a:lnTo>
                  <a:lnTo>
                    <a:pt x="3019" y="1651"/>
                  </a:lnTo>
                  <a:lnTo>
                    <a:pt x="3019" y="1670"/>
                  </a:lnTo>
                  <a:lnTo>
                    <a:pt x="3019" y="1670"/>
                  </a:lnTo>
                  <a:lnTo>
                    <a:pt x="3024" y="1664"/>
                  </a:lnTo>
                  <a:lnTo>
                    <a:pt x="3030" y="1659"/>
                  </a:lnTo>
                  <a:lnTo>
                    <a:pt x="3036" y="1655"/>
                  </a:lnTo>
                  <a:lnTo>
                    <a:pt x="3042" y="1652"/>
                  </a:lnTo>
                  <a:lnTo>
                    <a:pt x="3048" y="1649"/>
                  </a:lnTo>
                  <a:lnTo>
                    <a:pt x="3054" y="1648"/>
                  </a:lnTo>
                  <a:lnTo>
                    <a:pt x="3061" y="1646"/>
                  </a:lnTo>
                  <a:lnTo>
                    <a:pt x="3069" y="1645"/>
                  </a:lnTo>
                  <a:lnTo>
                    <a:pt x="3069" y="1645"/>
                  </a:lnTo>
                  <a:lnTo>
                    <a:pt x="3080" y="1646"/>
                  </a:lnTo>
                  <a:lnTo>
                    <a:pt x="3091" y="1650"/>
                  </a:lnTo>
                  <a:lnTo>
                    <a:pt x="3101" y="1653"/>
                  </a:lnTo>
                  <a:lnTo>
                    <a:pt x="3110" y="1659"/>
                  </a:lnTo>
                  <a:lnTo>
                    <a:pt x="3096" y="1713"/>
                  </a:lnTo>
                  <a:lnTo>
                    <a:pt x="3096" y="1713"/>
                  </a:lnTo>
                  <a:close/>
                  <a:moveTo>
                    <a:pt x="597" y="1591"/>
                  </a:moveTo>
                  <a:lnTo>
                    <a:pt x="597" y="1619"/>
                  </a:lnTo>
                  <a:lnTo>
                    <a:pt x="541" y="1619"/>
                  </a:lnTo>
                  <a:lnTo>
                    <a:pt x="541" y="1563"/>
                  </a:lnTo>
                  <a:lnTo>
                    <a:pt x="597" y="1563"/>
                  </a:lnTo>
                  <a:lnTo>
                    <a:pt x="597" y="1591"/>
                  </a:lnTo>
                  <a:lnTo>
                    <a:pt x="597" y="1591"/>
                  </a:lnTo>
                  <a:close/>
                  <a:moveTo>
                    <a:pt x="981" y="1651"/>
                  </a:moveTo>
                  <a:lnTo>
                    <a:pt x="1037" y="1651"/>
                  </a:lnTo>
                  <a:lnTo>
                    <a:pt x="1037" y="1751"/>
                  </a:lnTo>
                  <a:lnTo>
                    <a:pt x="1037" y="1874"/>
                  </a:lnTo>
                  <a:lnTo>
                    <a:pt x="981" y="1874"/>
                  </a:lnTo>
                  <a:lnTo>
                    <a:pt x="981" y="1651"/>
                  </a:lnTo>
                  <a:lnTo>
                    <a:pt x="981" y="1651"/>
                  </a:lnTo>
                  <a:close/>
                  <a:moveTo>
                    <a:pt x="1037" y="1591"/>
                  </a:moveTo>
                  <a:lnTo>
                    <a:pt x="1037" y="1619"/>
                  </a:lnTo>
                  <a:lnTo>
                    <a:pt x="981" y="1619"/>
                  </a:lnTo>
                  <a:lnTo>
                    <a:pt x="981" y="1563"/>
                  </a:lnTo>
                  <a:lnTo>
                    <a:pt x="1037" y="1563"/>
                  </a:lnTo>
                  <a:lnTo>
                    <a:pt x="1037" y="1591"/>
                  </a:lnTo>
                  <a:lnTo>
                    <a:pt x="1037" y="1591"/>
                  </a:lnTo>
                  <a:close/>
                  <a:moveTo>
                    <a:pt x="2558" y="2058"/>
                  </a:moveTo>
                  <a:lnTo>
                    <a:pt x="2558" y="2058"/>
                  </a:lnTo>
                  <a:lnTo>
                    <a:pt x="2552" y="2053"/>
                  </a:lnTo>
                  <a:lnTo>
                    <a:pt x="2546" y="2049"/>
                  </a:lnTo>
                  <a:lnTo>
                    <a:pt x="2541" y="2046"/>
                  </a:lnTo>
                  <a:lnTo>
                    <a:pt x="2534" y="2042"/>
                  </a:lnTo>
                  <a:lnTo>
                    <a:pt x="2529" y="2040"/>
                  </a:lnTo>
                  <a:lnTo>
                    <a:pt x="2522" y="2039"/>
                  </a:lnTo>
                  <a:lnTo>
                    <a:pt x="2508" y="2037"/>
                  </a:lnTo>
                  <a:lnTo>
                    <a:pt x="2508" y="2037"/>
                  </a:lnTo>
                  <a:lnTo>
                    <a:pt x="2498" y="2038"/>
                  </a:lnTo>
                  <a:lnTo>
                    <a:pt x="2489" y="2039"/>
                  </a:lnTo>
                  <a:lnTo>
                    <a:pt x="2480" y="2042"/>
                  </a:lnTo>
                  <a:lnTo>
                    <a:pt x="2471" y="2046"/>
                  </a:lnTo>
                  <a:lnTo>
                    <a:pt x="2463" y="2050"/>
                  </a:lnTo>
                  <a:lnTo>
                    <a:pt x="2456" y="2055"/>
                  </a:lnTo>
                  <a:lnTo>
                    <a:pt x="2450" y="2061"/>
                  </a:lnTo>
                  <a:lnTo>
                    <a:pt x="2443" y="2068"/>
                  </a:lnTo>
                  <a:lnTo>
                    <a:pt x="2439" y="2076"/>
                  </a:lnTo>
                  <a:lnTo>
                    <a:pt x="2433" y="2085"/>
                  </a:lnTo>
                  <a:lnTo>
                    <a:pt x="2430" y="2093"/>
                  </a:lnTo>
                  <a:lnTo>
                    <a:pt x="2426" y="2105"/>
                  </a:lnTo>
                  <a:lnTo>
                    <a:pt x="2423" y="2115"/>
                  </a:lnTo>
                  <a:lnTo>
                    <a:pt x="2422" y="2127"/>
                  </a:lnTo>
                  <a:lnTo>
                    <a:pt x="2421" y="2139"/>
                  </a:lnTo>
                  <a:lnTo>
                    <a:pt x="2420" y="2152"/>
                  </a:lnTo>
                  <a:lnTo>
                    <a:pt x="2420" y="2152"/>
                  </a:lnTo>
                  <a:lnTo>
                    <a:pt x="2421" y="2166"/>
                  </a:lnTo>
                  <a:lnTo>
                    <a:pt x="2422" y="2178"/>
                  </a:lnTo>
                  <a:lnTo>
                    <a:pt x="2423" y="2190"/>
                  </a:lnTo>
                  <a:lnTo>
                    <a:pt x="2426" y="2202"/>
                  </a:lnTo>
                  <a:lnTo>
                    <a:pt x="2429" y="2212"/>
                  </a:lnTo>
                  <a:lnTo>
                    <a:pt x="2433" y="2222"/>
                  </a:lnTo>
                  <a:lnTo>
                    <a:pt x="2438" y="2231"/>
                  </a:lnTo>
                  <a:lnTo>
                    <a:pt x="2443" y="2239"/>
                  </a:lnTo>
                  <a:lnTo>
                    <a:pt x="2449" y="2247"/>
                  </a:lnTo>
                  <a:lnTo>
                    <a:pt x="2455" y="2252"/>
                  </a:lnTo>
                  <a:lnTo>
                    <a:pt x="2462" y="2258"/>
                  </a:lnTo>
                  <a:lnTo>
                    <a:pt x="2470" y="2262"/>
                  </a:lnTo>
                  <a:lnTo>
                    <a:pt x="2479" y="2267"/>
                  </a:lnTo>
                  <a:lnTo>
                    <a:pt x="2488" y="2269"/>
                  </a:lnTo>
                  <a:lnTo>
                    <a:pt x="2496" y="2270"/>
                  </a:lnTo>
                  <a:lnTo>
                    <a:pt x="2506" y="2271"/>
                  </a:lnTo>
                  <a:lnTo>
                    <a:pt x="2506" y="2271"/>
                  </a:lnTo>
                  <a:lnTo>
                    <a:pt x="2513" y="2270"/>
                  </a:lnTo>
                  <a:lnTo>
                    <a:pt x="2521" y="2269"/>
                  </a:lnTo>
                  <a:lnTo>
                    <a:pt x="2528" y="2268"/>
                  </a:lnTo>
                  <a:lnTo>
                    <a:pt x="2533" y="2266"/>
                  </a:lnTo>
                  <a:lnTo>
                    <a:pt x="2540" y="2262"/>
                  </a:lnTo>
                  <a:lnTo>
                    <a:pt x="2546" y="2259"/>
                  </a:lnTo>
                  <a:lnTo>
                    <a:pt x="2552" y="2255"/>
                  </a:lnTo>
                  <a:lnTo>
                    <a:pt x="2558" y="2249"/>
                  </a:lnTo>
                  <a:lnTo>
                    <a:pt x="2558" y="2266"/>
                  </a:lnTo>
                  <a:lnTo>
                    <a:pt x="2613" y="2266"/>
                  </a:lnTo>
                  <a:lnTo>
                    <a:pt x="2613" y="1949"/>
                  </a:lnTo>
                  <a:lnTo>
                    <a:pt x="2558" y="1977"/>
                  </a:lnTo>
                  <a:lnTo>
                    <a:pt x="2558" y="2058"/>
                  </a:lnTo>
                  <a:lnTo>
                    <a:pt x="2558" y="2058"/>
                  </a:lnTo>
                  <a:close/>
                  <a:moveTo>
                    <a:pt x="2519" y="2220"/>
                  </a:moveTo>
                  <a:lnTo>
                    <a:pt x="2519" y="2220"/>
                  </a:lnTo>
                  <a:lnTo>
                    <a:pt x="2511" y="2219"/>
                  </a:lnTo>
                  <a:lnTo>
                    <a:pt x="2504" y="2217"/>
                  </a:lnTo>
                  <a:lnTo>
                    <a:pt x="2496" y="2214"/>
                  </a:lnTo>
                  <a:lnTo>
                    <a:pt x="2490" y="2207"/>
                  </a:lnTo>
                  <a:lnTo>
                    <a:pt x="2484" y="2198"/>
                  </a:lnTo>
                  <a:lnTo>
                    <a:pt x="2480" y="2186"/>
                  </a:lnTo>
                  <a:lnTo>
                    <a:pt x="2478" y="2170"/>
                  </a:lnTo>
                  <a:lnTo>
                    <a:pt x="2476" y="2150"/>
                  </a:lnTo>
                  <a:lnTo>
                    <a:pt x="2476" y="2150"/>
                  </a:lnTo>
                  <a:lnTo>
                    <a:pt x="2478" y="2133"/>
                  </a:lnTo>
                  <a:lnTo>
                    <a:pt x="2480" y="2119"/>
                  </a:lnTo>
                  <a:lnTo>
                    <a:pt x="2484" y="2108"/>
                  </a:lnTo>
                  <a:lnTo>
                    <a:pt x="2490" y="2100"/>
                  </a:lnTo>
                  <a:lnTo>
                    <a:pt x="2496" y="2095"/>
                  </a:lnTo>
                  <a:lnTo>
                    <a:pt x="2503" y="2090"/>
                  </a:lnTo>
                  <a:lnTo>
                    <a:pt x="2511" y="2089"/>
                  </a:lnTo>
                  <a:lnTo>
                    <a:pt x="2518" y="2088"/>
                  </a:lnTo>
                  <a:lnTo>
                    <a:pt x="2518" y="2088"/>
                  </a:lnTo>
                  <a:lnTo>
                    <a:pt x="2525" y="2089"/>
                  </a:lnTo>
                  <a:lnTo>
                    <a:pt x="2532" y="2090"/>
                  </a:lnTo>
                  <a:lnTo>
                    <a:pt x="2538" y="2092"/>
                  </a:lnTo>
                  <a:lnTo>
                    <a:pt x="2543" y="2096"/>
                  </a:lnTo>
                  <a:lnTo>
                    <a:pt x="2548" y="2099"/>
                  </a:lnTo>
                  <a:lnTo>
                    <a:pt x="2552" y="2102"/>
                  </a:lnTo>
                  <a:lnTo>
                    <a:pt x="2558" y="2110"/>
                  </a:lnTo>
                  <a:lnTo>
                    <a:pt x="2558" y="2198"/>
                  </a:lnTo>
                  <a:lnTo>
                    <a:pt x="2558" y="2198"/>
                  </a:lnTo>
                  <a:lnTo>
                    <a:pt x="2551" y="2206"/>
                  </a:lnTo>
                  <a:lnTo>
                    <a:pt x="2543" y="2212"/>
                  </a:lnTo>
                  <a:lnTo>
                    <a:pt x="2538" y="2216"/>
                  </a:lnTo>
                  <a:lnTo>
                    <a:pt x="2532" y="2218"/>
                  </a:lnTo>
                  <a:lnTo>
                    <a:pt x="2525" y="2219"/>
                  </a:lnTo>
                  <a:lnTo>
                    <a:pt x="2519" y="2220"/>
                  </a:lnTo>
                  <a:lnTo>
                    <a:pt x="2519" y="2220"/>
                  </a:lnTo>
                  <a:lnTo>
                    <a:pt x="2519" y="2220"/>
                  </a:lnTo>
                  <a:close/>
                  <a:moveTo>
                    <a:pt x="677" y="2105"/>
                  </a:moveTo>
                  <a:lnTo>
                    <a:pt x="677" y="2105"/>
                  </a:lnTo>
                  <a:lnTo>
                    <a:pt x="669" y="2100"/>
                  </a:lnTo>
                  <a:lnTo>
                    <a:pt x="660" y="2096"/>
                  </a:lnTo>
                  <a:lnTo>
                    <a:pt x="650" y="2093"/>
                  </a:lnTo>
                  <a:lnTo>
                    <a:pt x="640" y="2092"/>
                  </a:lnTo>
                  <a:lnTo>
                    <a:pt x="640" y="2092"/>
                  </a:lnTo>
                  <a:lnTo>
                    <a:pt x="631" y="2093"/>
                  </a:lnTo>
                  <a:lnTo>
                    <a:pt x="622" y="2096"/>
                  </a:lnTo>
                  <a:lnTo>
                    <a:pt x="616" y="2100"/>
                  </a:lnTo>
                  <a:lnTo>
                    <a:pt x="610" y="2106"/>
                  </a:lnTo>
                  <a:lnTo>
                    <a:pt x="606" y="2112"/>
                  </a:lnTo>
                  <a:lnTo>
                    <a:pt x="604" y="2121"/>
                  </a:lnTo>
                  <a:lnTo>
                    <a:pt x="601" y="2132"/>
                  </a:lnTo>
                  <a:lnTo>
                    <a:pt x="600" y="2145"/>
                  </a:lnTo>
                  <a:lnTo>
                    <a:pt x="600" y="2266"/>
                  </a:lnTo>
                  <a:lnTo>
                    <a:pt x="546" y="2266"/>
                  </a:lnTo>
                  <a:lnTo>
                    <a:pt x="546" y="2042"/>
                  </a:lnTo>
                  <a:lnTo>
                    <a:pt x="600" y="2042"/>
                  </a:lnTo>
                  <a:lnTo>
                    <a:pt x="600" y="2061"/>
                  </a:lnTo>
                  <a:lnTo>
                    <a:pt x="600" y="2061"/>
                  </a:lnTo>
                  <a:lnTo>
                    <a:pt x="606" y="2056"/>
                  </a:lnTo>
                  <a:lnTo>
                    <a:pt x="611" y="2050"/>
                  </a:lnTo>
                  <a:lnTo>
                    <a:pt x="617" y="2047"/>
                  </a:lnTo>
                  <a:lnTo>
                    <a:pt x="624" y="2043"/>
                  </a:lnTo>
                  <a:lnTo>
                    <a:pt x="629" y="2040"/>
                  </a:lnTo>
                  <a:lnTo>
                    <a:pt x="636" y="2039"/>
                  </a:lnTo>
                  <a:lnTo>
                    <a:pt x="644" y="2038"/>
                  </a:lnTo>
                  <a:lnTo>
                    <a:pt x="650" y="2037"/>
                  </a:lnTo>
                  <a:lnTo>
                    <a:pt x="650" y="2037"/>
                  </a:lnTo>
                  <a:lnTo>
                    <a:pt x="661" y="2038"/>
                  </a:lnTo>
                  <a:lnTo>
                    <a:pt x="672" y="2041"/>
                  </a:lnTo>
                  <a:lnTo>
                    <a:pt x="684" y="2046"/>
                  </a:lnTo>
                  <a:lnTo>
                    <a:pt x="692" y="2051"/>
                  </a:lnTo>
                  <a:lnTo>
                    <a:pt x="677" y="2105"/>
                  </a:lnTo>
                  <a:lnTo>
                    <a:pt x="677" y="2105"/>
                  </a:lnTo>
                  <a:close/>
                  <a:moveTo>
                    <a:pt x="242" y="2042"/>
                  </a:moveTo>
                  <a:lnTo>
                    <a:pt x="297" y="2042"/>
                  </a:lnTo>
                  <a:lnTo>
                    <a:pt x="233" y="2266"/>
                  </a:lnTo>
                  <a:lnTo>
                    <a:pt x="186" y="2266"/>
                  </a:lnTo>
                  <a:lnTo>
                    <a:pt x="161" y="2174"/>
                  </a:lnTo>
                  <a:lnTo>
                    <a:pt x="161" y="2174"/>
                  </a:lnTo>
                  <a:lnTo>
                    <a:pt x="149" y="2125"/>
                  </a:lnTo>
                  <a:lnTo>
                    <a:pt x="149" y="2125"/>
                  </a:lnTo>
                  <a:lnTo>
                    <a:pt x="143" y="2148"/>
                  </a:lnTo>
                  <a:lnTo>
                    <a:pt x="137" y="2175"/>
                  </a:lnTo>
                  <a:lnTo>
                    <a:pt x="111" y="2266"/>
                  </a:lnTo>
                  <a:lnTo>
                    <a:pt x="63" y="2266"/>
                  </a:lnTo>
                  <a:lnTo>
                    <a:pt x="63" y="2265"/>
                  </a:lnTo>
                  <a:lnTo>
                    <a:pt x="0" y="2042"/>
                  </a:lnTo>
                  <a:lnTo>
                    <a:pt x="58" y="2042"/>
                  </a:lnTo>
                  <a:lnTo>
                    <a:pt x="78" y="2126"/>
                  </a:lnTo>
                  <a:lnTo>
                    <a:pt x="78" y="2126"/>
                  </a:lnTo>
                  <a:lnTo>
                    <a:pt x="83" y="2152"/>
                  </a:lnTo>
                  <a:lnTo>
                    <a:pt x="89" y="2180"/>
                  </a:lnTo>
                  <a:lnTo>
                    <a:pt x="89" y="2180"/>
                  </a:lnTo>
                  <a:lnTo>
                    <a:pt x="96" y="2152"/>
                  </a:lnTo>
                  <a:lnTo>
                    <a:pt x="102" y="2125"/>
                  </a:lnTo>
                  <a:lnTo>
                    <a:pt x="126" y="2042"/>
                  </a:lnTo>
                  <a:lnTo>
                    <a:pt x="173" y="2042"/>
                  </a:lnTo>
                  <a:lnTo>
                    <a:pt x="197" y="2125"/>
                  </a:lnTo>
                  <a:lnTo>
                    <a:pt x="197" y="2125"/>
                  </a:lnTo>
                  <a:lnTo>
                    <a:pt x="203" y="2151"/>
                  </a:lnTo>
                  <a:lnTo>
                    <a:pt x="210" y="2181"/>
                  </a:lnTo>
                  <a:lnTo>
                    <a:pt x="210" y="2181"/>
                  </a:lnTo>
                  <a:lnTo>
                    <a:pt x="215" y="2156"/>
                  </a:lnTo>
                  <a:lnTo>
                    <a:pt x="221" y="2125"/>
                  </a:lnTo>
                  <a:lnTo>
                    <a:pt x="242" y="2042"/>
                  </a:lnTo>
                  <a:lnTo>
                    <a:pt x="242" y="2042"/>
                  </a:lnTo>
                  <a:close/>
                  <a:moveTo>
                    <a:pt x="409" y="2037"/>
                  </a:moveTo>
                  <a:lnTo>
                    <a:pt x="409" y="2037"/>
                  </a:lnTo>
                  <a:lnTo>
                    <a:pt x="399" y="2038"/>
                  </a:lnTo>
                  <a:lnTo>
                    <a:pt x="388" y="2039"/>
                  </a:lnTo>
                  <a:lnTo>
                    <a:pt x="378" y="2042"/>
                  </a:lnTo>
                  <a:lnTo>
                    <a:pt x="369" y="2046"/>
                  </a:lnTo>
                  <a:lnTo>
                    <a:pt x="360" y="2050"/>
                  </a:lnTo>
                  <a:lnTo>
                    <a:pt x="351" y="2056"/>
                  </a:lnTo>
                  <a:lnTo>
                    <a:pt x="343" y="2062"/>
                  </a:lnTo>
                  <a:lnTo>
                    <a:pt x="337" y="2070"/>
                  </a:lnTo>
                  <a:lnTo>
                    <a:pt x="330" y="2078"/>
                  </a:lnTo>
                  <a:lnTo>
                    <a:pt x="325" y="2087"/>
                  </a:lnTo>
                  <a:lnTo>
                    <a:pt x="319" y="2097"/>
                  </a:lnTo>
                  <a:lnTo>
                    <a:pt x="316" y="2107"/>
                  </a:lnTo>
                  <a:lnTo>
                    <a:pt x="312" y="2118"/>
                  </a:lnTo>
                  <a:lnTo>
                    <a:pt x="310" y="2129"/>
                  </a:lnTo>
                  <a:lnTo>
                    <a:pt x="308" y="2141"/>
                  </a:lnTo>
                  <a:lnTo>
                    <a:pt x="308" y="2155"/>
                  </a:lnTo>
                  <a:lnTo>
                    <a:pt x="308" y="2155"/>
                  </a:lnTo>
                  <a:lnTo>
                    <a:pt x="308" y="2167"/>
                  </a:lnTo>
                  <a:lnTo>
                    <a:pt x="310" y="2179"/>
                  </a:lnTo>
                  <a:lnTo>
                    <a:pt x="312" y="2190"/>
                  </a:lnTo>
                  <a:lnTo>
                    <a:pt x="316" y="2201"/>
                  </a:lnTo>
                  <a:lnTo>
                    <a:pt x="319" y="2211"/>
                  </a:lnTo>
                  <a:lnTo>
                    <a:pt x="325" y="2221"/>
                  </a:lnTo>
                  <a:lnTo>
                    <a:pt x="330" y="2230"/>
                  </a:lnTo>
                  <a:lnTo>
                    <a:pt x="337" y="2238"/>
                  </a:lnTo>
                  <a:lnTo>
                    <a:pt x="343" y="2246"/>
                  </a:lnTo>
                  <a:lnTo>
                    <a:pt x="351" y="2252"/>
                  </a:lnTo>
                  <a:lnTo>
                    <a:pt x="360" y="2258"/>
                  </a:lnTo>
                  <a:lnTo>
                    <a:pt x="369" y="2262"/>
                  </a:lnTo>
                  <a:lnTo>
                    <a:pt x="378" y="2266"/>
                  </a:lnTo>
                  <a:lnTo>
                    <a:pt x="388" y="2269"/>
                  </a:lnTo>
                  <a:lnTo>
                    <a:pt x="399" y="2270"/>
                  </a:lnTo>
                  <a:lnTo>
                    <a:pt x="409" y="2271"/>
                  </a:lnTo>
                  <a:lnTo>
                    <a:pt x="409" y="2271"/>
                  </a:lnTo>
                  <a:lnTo>
                    <a:pt x="420" y="2270"/>
                  </a:lnTo>
                  <a:lnTo>
                    <a:pt x="431" y="2269"/>
                  </a:lnTo>
                  <a:lnTo>
                    <a:pt x="441" y="2266"/>
                  </a:lnTo>
                  <a:lnTo>
                    <a:pt x="450" y="2262"/>
                  </a:lnTo>
                  <a:lnTo>
                    <a:pt x="459" y="2258"/>
                  </a:lnTo>
                  <a:lnTo>
                    <a:pt x="468" y="2252"/>
                  </a:lnTo>
                  <a:lnTo>
                    <a:pt x="476" y="2246"/>
                  </a:lnTo>
                  <a:lnTo>
                    <a:pt x="482" y="2238"/>
                  </a:lnTo>
                  <a:lnTo>
                    <a:pt x="489" y="2230"/>
                  </a:lnTo>
                  <a:lnTo>
                    <a:pt x="495" y="2221"/>
                  </a:lnTo>
                  <a:lnTo>
                    <a:pt x="499" y="2211"/>
                  </a:lnTo>
                  <a:lnTo>
                    <a:pt x="504" y="2201"/>
                  </a:lnTo>
                  <a:lnTo>
                    <a:pt x="507" y="2190"/>
                  </a:lnTo>
                  <a:lnTo>
                    <a:pt x="509" y="2179"/>
                  </a:lnTo>
                  <a:lnTo>
                    <a:pt x="511" y="2167"/>
                  </a:lnTo>
                  <a:lnTo>
                    <a:pt x="511" y="2155"/>
                  </a:lnTo>
                  <a:lnTo>
                    <a:pt x="511" y="2155"/>
                  </a:lnTo>
                  <a:lnTo>
                    <a:pt x="511" y="2141"/>
                  </a:lnTo>
                  <a:lnTo>
                    <a:pt x="509" y="2129"/>
                  </a:lnTo>
                  <a:lnTo>
                    <a:pt x="507" y="2118"/>
                  </a:lnTo>
                  <a:lnTo>
                    <a:pt x="504" y="2107"/>
                  </a:lnTo>
                  <a:lnTo>
                    <a:pt x="499" y="2097"/>
                  </a:lnTo>
                  <a:lnTo>
                    <a:pt x="495" y="2087"/>
                  </a:lnTo>
                  <a:lnTo>
                    <a:pt x="489" y="2078"/>
                  </a:lnTo>
                  <a:lnTo>
                    <a:pt x="482" y="2070"/>
                  </a:lnTo>
                  <a:lnTo>
                    <a:pt x="476" y="2062"/>
                  </a:lnTo>
                  <a:lnTo>
                    <a:pt x="468" y="2056"/>
                  </a:lnTo>
                  <a:lnTo>
                    <a:pt x="459" y="2050"/>
                  </a:lnTo>
                  <a:lnTo>
                    <a:pt x="450" y="2046"/>
                  </a:lnTo>
                  <a:lnTo>
                    <a:pt x="441" y="2042"/>
                  </a:lnTo>
                  <a:lnTo>
                    <a:pt x="431" y="2039"/>
                  </a:lnTo>
                  <a:lnTo>
                    <a:pt x="420" y="2038"/>
                  </a:lnTo>
                  <a:lnTo>
                    <a:pt x="409" y="2037"/>
                  </a:lnTo>
                  <a:lnTo>
                    <a:pt x="409" y="2037"/>
                  </a:lnTo>
                  <a:lnTo>
                    <a:pt x="409" y="2037"/>
                  </a:lnTo>
                  <a:close/>
                  <a:moveTo>
                    <a:pt x="409" y="2219"/>
                  </a:moveTo>
                  <a:lnTo>
                    <a:pt x="409" y="2219"/>
                  </a:lnTo>
                  <a:lnTo>
                    <a:pt x="399" y="2218"/>
                  </a:lnTo>
                  <a:lnTo>
                    <a:pt x="390" y="2215"/>
                  </a:lnTo>
                  <a:lnTo>
                    <a:pt x="383" y="2209"/>
                  </a:lnTo>
                  <a:lnTo>
                    <a:pt x="377" y="2201"/>
                  </a:lnTo>
                  <a:lnTo>
                    <a:pt x="371" y="2192"/>
                  </a:lnTo>
                  <a:lnTo>
                    <a:pt x="367" y="2181"/>
                  </a:lnTo>
                  <a:lnTo>
                    <a:pt x="365" y="2168"/>
                  </a:lnTo>
                  <a:lnTo>
                    <a:pt x="365" y="2155"/>
                  </a:lnTo>
                  <a:lnTo>
                    <a:pt x="365" y="2155"/>
                  </a:lnTo>
                  <a:lnTo>
                    <a:pt x="365" y="2140"/>
                  </a:lnTo>
                  <a:lnTo>
                    <a:pt x="367" y="2127"/>
                  </a:lnTo>
                  <a:lnTo>
                    <a:pt x="371" y="2117"/>
                  </a:lnTo>
                  <a:lnTo>
                    <a:pt x="377" y="2107"/>
                  </a:lnTo>
                  <a:lnTo>
                    <a:pt x="383" y="2099"/>
                  </a:lnTo>
                  <a:lnTo>
                    <a:pt x="390" y="2093"/>
                  </a:lnTo>
                  <a:lnTo>
                    <a:pt x="399" y="2090"/>
                  </a:lnTo>
                  <a:lnTo>
                    <a:pt x="409" y="2089"/>
                  </a:lnTo>
                  <a:lnTo>
                    <a:pt x="409" y="2089"/>
                  </a:lnTo>
                  <a:lnTo>
                    <a:pt x="419" y="2090"/>
                  </a:lnTo>
                  <a:lnTo>
                    <a:pt x="428" y="2093"/>
                  </a:lnTo>
                  <a:lnTo>
                    <a:pt x="436" y="2099"/>
                  </a:lnTo>
                  <a:lnTo>
                    <a:pt x="442" y="2107"/>
                  </a:lnTo>
                  <a:lnTo>
                    <a:pt x="448" y="2117"/>
                  </a:lnTo>
                  <a:lnTo>
                    <a:pt x="451" y="2127"/>
                  </a:lnTo>
                  <a:lnTo>
                    <a:pt x="453" y="2140"/>
                  </a:lnTo>
                  <a:lnTo>
                    <a:pt x="455" y="2155"/>
                  </a:lnTo>
                  <a:lnTo>
                    <a:pt x="455" y="2155"/>
                  </a:lnTo>
                  <a:lnTo>
                    <a:pt x="453" y="2168"/>
                  </a:lnTo>
                  <a:lnTo>
                    <a:pt x="451" y="2181"/>
                  </a:lnTo>
                  <a:lnTo>
                    <a:pt x="448" y="2192"/>
                  </a:lnTo>
                  <a:lnTo>
                    <a:pt x="442" y="2201"/>
                  </a:lnTo>
                  <a:lnTo>
                    <a:pt x="436" y="2209"/>
                  </a:lnTo>
                  <a:lnTo>
                    <a:pt x="428" y="2215"/>
                  </a:lnTo>
                  <a:lnTo>
                    <a:pt x="419" y="2218"/>
                  </a:lnTo>
                  <a:lnTo>
                    <a:pt x="409" y="2219"/>
                  </a:lnTo>
                  <a:lnTo>
                    <a:pt x="409" y="2219"/>
                  </a:lnTo>
                  <a:lnTo>
                    <a:pt x="409" y="2219"/>
                  </a:lnTo>
                  <a:close/>
                  <a:moveTo>
                    <a:pt x="2285" y="2105"/>
                  </a:moveTo>
                  <a:lnTo>
                    <a:pt x="2285" y="2105"/>
                  </a:lnTo>
                  <a:lnTo>
                    <a:pt x="2276" y="2100"/>
                  </a:lnTo>
                  <a:lnTo>
                    <a:pt x="2267" y="2096"/>
                  </a:lnTo>
                  <a:lnTo>
                    <a:pt x="2257" y="2093"/>
                  </a:lnTo>
                  <a:lnTo>
                    <a:pt x="2249" y="2092"/>
                  </a:lnTo>
                  <a:lnTo>
                    <a:pt x="2249" y="2092"/>
                  </a:lnTo>
                  <a:lnTo>
                    <a:pt x="2239" y="2093"/>
                  </a:lnTo>
                  <a:lnTo>
                    <a:pt x="2231" y="2096"/>
                  </a:lnTo>
                  <a:lnTo>
                    <a:pt x="2224" y="2100"/>
                  </a:lnTo>
                  <a:lnTo>
                    <a:pt x="2219" y="2106"/>
                  </a:lnTo>
                  <a:lnTo>
                    <a:pt x="2214" y="2112"/>
                  </a:lnTo>
                  <a:lnTo>
                    <a:pt x="2211" y="2121"/>
                  </a:lnTo>
                  <a:lnTo>
                    <a:pt x="2209" y="2132"/>
                  </a:lnTo>
                  <a:lnTo>
                    <a:pt x="2209" y="2145"/>
                  </a:lnTo>
                  <a:lnTo>
                    <a:pt x="2209" y="2266"/>
                  </a:lnTo>
                  <a:lnTo>
                    <a:pt x="2153" y="2266"/>
                  </a:lnTo>
                  <a:lnTo>
                    <a:pt x="2153" y="2042"/>
                  </a:lnTo>
                  <a:lnTo>
                    <a:pt x="2209" y="2042"/>
                  </a:lnTo>
                  <a:lnTo>
                    <a:pt x="2209" y="2061"/>
                  </a:lnTo>
                  <a:lnTo>
                    <a:pt x="2209" y="2061"/>
                  </a:lnTo>
                  <a:lnTo>
                    <a:pt x="2213" y="2056"/>
                  </a:lnTo>
                  <a:lnTo>
                    <a:pt x="2219" y="2050"/>
                  </a:lnTo>
                  <a:lnTo>
                    <a:pt x="2224" y="2047"/>
                  </a:lnTo>
                  <a:lnTo>
                    <a:pt x="2231" y="2043"/>
                  </a:lnTo>
                  <a:lnTo>
                    <a:pt x="2237" y="2040"/>
                  </a:lnTo>
                  <a:lnTo>
                    <a:pt x="2244" y="2039"/>
                  </a:lnTo>
                  <a:lnTo>
                    <a:pt x="2251" y="2038"/>
                  </a:lnTo>
                  <a:lnTo>
                    <a:pt x="2257" y="2037"/>
                  </a:lnTo>
                  <a:lnTo>
                    <a:pt x="2257" y="2037"/>
                  </a:lnTo>
                  <a:lnTo>
                    <a:pt x="2269" y="2038"/>
                  </a:lnTo>
                  <a:lnTo>
                    <a:pt x="2280" y="2041"/>
                  </a:lnTo>
                  <a:lnTo>
                    <a:pt x="2291" y="2046"/>
                  </a:lnTo>
                  <a:lnTo>
                    <a:pt x="2300" y="2051"/>
                  </a:lnTo>
                  <a:lnTo>
                    <a:pt x="2285" y="2105"/>
                  </a:lnTo>
                  <a:lnTo>
                    <a:pt x="2285" y="2105"/>
                  </a:lnTo>
                  <a:close/>
                  <a:moveTo>
                    <a:pt x="1850" y="2042"/>
                  </a:moveTo>
                  <a:lnTo>
                    <a:pt x="1904" y="2042"/>
                  </a:lnTo>
                  <a:lnTo>
                    <a:pt x="1841" y="2266"/>
                  </a:lnTo>
                  <a:lnTo>
                    <a:pt x="1793" y="2266"/>
                  </a:lnTo>
                  <a:lnTo>
                    <a:pt x="1768" y="2174"/>
                  </a:lnTo>
                  <a:lnTo>
                    <a:pt x="1768" y="2174"/>
                  </a:lnTo>
                  <a:lnTo>
                    <a:pt x="1756" y="2125"/>
                  </a:lnTo>
                  <a:lnTo>
                    <a:pt x="1756" y="2125"/>
                  </a:lnTo>
                  <a:lnTo>
                    <a:pt x="1751" y="2148"/>
                  </a:lnTo>
                  <a:lnTo>
                    <a:pt x="1744" y="2175"/>
                  </a:lnTo>
                  <a:lnTo>
                    <a:pt x="1720" y="2266"/>
                  </a:lnTo>
                  <a:lnTo>
                    <a:pt x="1672" y="2266"/>
                  </a:lnTo>
                  <a:lnTo>
                    <a:pt x="1671" y="2265"/>
                  </a:lnTo>
                  <a:lnTo>
                    <a:pt x="1608" y="2042"/>
                  </a:lnTo>
                  <a:lnTo>
                    <a:pt x="1665" y="2042"/>
                  </a:lnTo>
                  <a:lnTo>
                    <a:pt x="1686" y="2126"/>
                  </a:lnTo>
                  <a:lnTo>
                    <a:pt x="1686" y="2126"/>
                  </a:lnTo>
                  <a:lnTo>
                    <a:pt x="1692" y="2152"/>
                  </a:lnTo>
                  <a:lnTo>
                    <a:pt x="1697" y="2180"/>
                  </a:lnTo>
                  <a:lnTo>
                    <a:pt x="1697" y="2180"/>
                  </a:lnTo>
                  <a:lnTo>
                    <a:pt x="1703" y="2152"/>
                  </a:lnTo>
                  <a:lnTo>
                    <a:pt x="1711" y="2125"/>
                  </a:lnTo>
                  <a:lnTo>
                    <a:pt x="1734" y="2042"/>
                  </a:lnTo>
                  <a:lnTo>
                    <a:pt x="1781" y="2042"/>
                  </a:lnTo>
                  <a:lnTo>
                    <a:pt x="1804" y="2125"/>
                  </a:lnTo>
                  <a:lnTo>
                    <a:pt x="1804" y="2125"/>
                  </a:lnTo>
                  <a:lnTo>
                    <a:pt x="1811" y="2151"/>
                  </a:lnTo>
                  <a:lnTo>
                    <a:pt x="1817" y="2181"/>
                  </a:lnTo>
                  <a:lnTo>
                    <a:pt x="1817" y="2181"/>
                  </a:lnTo>
                  <a:lnTo>
                    <a:pt x="1823" y="2156"/>
                  </a:lnTo>
                  <a:lnTo>
                    <a:pt x="1830" y="2125"/>
                  </a:lnTo>
                  <a:lnTo>
                    <a:pt x="1850" y="2042"/>
                  </a:lnTo>
                  <a:lnTo>
                    <a:pt x="1850" y="2042"/>
                  </a:lnTo>
                  <a:close/>
                  <a:moveTo>
                    <a:pt x="2016" y="2037"/>
                  </a:moveTo>
                  <a:lnTo>
                    <a:pt x="2016" y="2037"/>
                  </a:lnTo>
                  <a:lnTo>
                    <a:pt x="2006" y="2038"/>
                  </a:lnTo>
                  <a:lnTo>
                    <a:pt x="1995" y="2039"/>
                  </a:lnTo>
                  <a:lnTo>
                    <a:pt x="1985" y="2042"/>
                  </a:lnTo>
                  <a:lnTo>
                    <a:pt x="1976" y="2046"/>
                  </a:lnTo>
                  <a:lnTo>
                    <a:pt x="1967" y="2050"/>
                  </a:lnTo>
                  <a:lnTo>
                    <a:pt x="1958" y="2057"/>
                  </a:lnTo>
                  <a:lnTo>
                    <a:pt x="1951" y="2062"/>
                  </a:lnTo>
                  <a:lnTo>
                    <a:pt x="1944" y="2070"/>
                  </a:lnTo>
                  <a:lnTo>
                    <a:pt x="1937" y="2078"/>
                  </a:lnTo>
                  <a:lnTo>
                    <a:pt x="1932" y="2087"/>
                  </a:lnTo>
                  <a:lnTo>
                    <a:pt x="1926" y="2097"/>
                  </a:lnTo>
                  <a:lnTo>
                    <a:pt x="1923" y="2107"/>
                  </a:lnTo>
                  <a:lnTo>
                    <a:pt x="1920" y="2118"/>
                  </a:lnTo>
                  <a:lnTo>
                    <a:pt x="1916" y="2130"/>
                  </a:lnTo>
                  <a:lnTo>
                    <a:pt x="1915" y="2141"/>
                  </a:lnTo>
                  <a:lnTo>
                    <a:pt x="1915" y="2155"/>
                  </a:lnTo>
                  <a:lnTo>
                    <a:pt x="1915" y="2155"/>
                  </a:lnTo>
                  <a:lnTo>
                    <a:pt x="1915" y="2167"/>
                  </a:lnTo>
                  <a:lnTo>
                    <a:pt x="1916" y="2179"/>
                  </a:lnTo>
                  <a:lnTo>
                    <a:pt x="1920" y="2190"/>
                  </a:lnTo>
                  <a:lnTo>
                    <a:pt x="1923" y="2201"/>
                  </a:lnTo>
                  <a:lnTo>
                    <a:pt x="1926" y="2211"/>
                  </a:lnTo>
                  <a:lnTo>
                    <a:pt x="1932" y="2221"/>
                  </a:lnTo>
                  <a:lnTo>
                    <a:pt x="1937" y="2230"/>
                  </a:lnTo>
                  <a:lnTo>
                    <a:pt x="1944" y="2238"/>
                  </a:lnTo>
                  <a:lnTo>
                    <a:pt x="1951" y="2246"/>
                  </a:lnTo>
                  <a:lnTo>
                    <a:pt x="1958" y="2252"/>
                  </a:lnTo>
                  <a:lnTo>
                    <a:pt x="1967" y="2258"/>
                  </a:lnTo>
                  <a:lnTo>
                    <a:pt x="1976" y="2262"/>
                  </a:lnTo>
                  <a:lnTo>
                    <a:pt x="1985" y="2266"/>
                  </a:lnTo>
                  <a:lnTo>
                    <a:pt x="1995" y="2269"/>
                  </a:lnTo>
                  <a:lnTo>
                    <a:pt x="2006" y="2270"/>
                  </a:lnTo>
                  <a:lnTo>
                    <a:pt x="2016" y="2271"/>
                  </a:lnTo>
                  <a:lnTo>
                    <a:pt x="2016" y="2271"/>
                  </a:lnTo>
                  <a:lnTo>
                    <a:pt x="2027" y="2270"/>
                  </a:lnTo>
                  <a:lnTo>
                    <a:pt x="2039" y="2269"/>
                  </a:lnTo>
                  <a:lnTo>
                    <a:pt x="2049" y="2266"/>
                  </a:lnTo>
                  <a:lnTo>
                    <a:pt x="2057" y="2262"/>
                  </a:lnTo>
                  <a:lnTo>
                    <a:pt x="2066" y="2258"/>
                  </a:lnTo>
                  <a:lnTo>
                    <a:pt x="2075" y="2252"/>
                  </a:lnTo>
                  <a:lnTo>
                    <a:pt x="2083" y="2246"/>
                  </a:lnTo>
                  <a:lnTo>
                    <a:pt x="2090" y="2238"/>
                  </a:lnTo>
                  <a:lnTo>
                    <a:pt x="2096" y="2230"/>
                  </a:lnTo>
                  <a:lnTo>
                    <a:pt x="2102" y="2221"/>
                  </a:lnTo>
                  <a:lnTo>
                    <a:pt x="2106" y="2211"/>
                  </a:lnTo>
                  <a:lnTo>
                    <a:pt x="2111" y="2201"/>
                  </a:lnTo>
                  <a:lnTo>
                    <a:pt x="2114" y="2190"/>
                  </a:lnTo>
                  <a:lnTo>
                    <a:pt x="2116" y="2179"/>
                  </a:lnTo>
                  <a:lnTo>
                    <a:pt x="2119" y="2167"/>
                  </a:lnTo>
                  <a:lnTo>
                    <a:pt x="2119" y="2155"/>
                  </a:lnTo>
                  <a:lnTo>
                    <a:pt x="2119" y="2155"/>
                  </a:lnTo>
                  <a:lnTo>
                    <a:pt x="2119" y="2141"/>
                  </a:lnTo>
                  <a:lnTo>
                    <a:pt x="2116" y="2130"/>
                  </a:lnTo>
                  <a:lnTo>
                    <a:pt x="2114" y="2118"/>
                  </a:lnTo>
                  <a:lnTo>
                    <a:pt x="2111" y="2107"/>
                  </a:lnTo>
                  <a:lnTo>
                    <a:pt x="2106" y="2097"/>
                  </a:lnTo>
                  <a:lnTo>
                    <a:pt x="2102" y="2087"/>
                  </a:lnTo>
                  <a:lnTo>
                    <a:pt x="2096" y="2078"/>
                  </a:lnTo>
                  <a:lnTo>
                    <a:pt x="2090" y="2070"/>
                  </a:lnTo>
                  <a:lnTo>
                    <a:pt x="2083" y="2062"/>
                  </a:lnTo>
                  <a:lnTo>
                    <a:pt x="2075" y="2057"/>
                  </a:lnTo>
                  <a:lnTo>
                    <a:pt x="2066" y="2050"/>
                  </a:lnTo>
                  <a:lnTo>
                    <a:pt x="2057" y="2046"/>
                  </a:lnTo>
                  <a:lnTo>
                    <a:pt x="2049" y="2042"/>
                  </a:lnTo>
                  <a:lnTo>
                    <a:pt x="2039" y="2039"/>
                  </a:lnTo>
                  <a:lnTo>
                    <a:pt x="2027" y="2038"/>
                  </a:lnTo>
                  <a:lnTo>
                    <a:pt x="2016" y="2037"/>
                  </a:lnTo>
                  <a:lnTo>
                    <a:pt x="2016" y="2037"/>
                  </a:lnTo>
                  <a:lnTo>
                    <a:pt x="2016" y="2037"/>
                  </a:lnTo>
                  <a:close/>
                  <a:moveTo>
                    <a:pt x="2016" y="2219"/>
                  </a:moveTo>
                  <a:lnTo>
                    <a:pt x="2016" y="2219"/>
                  </a:lnTo>
                  <a:lnTo>
                    <a:pt x="2006" y="2218"/>
                  </a:lnTo>
                  <a:lnTo>
                    <a:pt x="1998" y="2215"/>
                  </a:lnTo>
                  <a:lnTo>
                    <a:pt x="1991" y="2209"/>
                  </a:lnTo>
                  <a:lnTo>
                    <a:pt x="1984" y="2201"/>
                  </a:lnTo>
                  <a:lnTo>
                    <a:pt x="1978" y="2192"/>
                  </a:lnTo>
                  <a:lnTo>
                    <a:pt x="1974" y="2181"/>
                  </a:lnTo>
                  <a:lnTo>
                    <a:pt x="1972" y="2168"/>
                  </a:lnTo>
                  <a:lnTo>
                    <a:pt x="1972" y="2155"/>
                  </a:lnTo>
                  <a:lnTo>
                    <a:pt x="1972" y="2155"/>
                  </a:lnTo>
                  <a:lnTo>
                    <a:pt x="1972" y="2140"/>
                  </a:lnTo>
                  <a:lnTo>
                    <a:pt x="1974" y="2128"/>
                  </a:lnTo>
                  <a:lnTo>
                    <a:pt x="1978" y="2117"/>
                  </a:lnTo>
                  <a:lnTo>
                    <a:pt x="1984" y="2107"/>
                  </a:lnTo>
                  <a:lnTo>
                    <a:pt x="1991" y="2099"/>
                  </a:lnTo>
                  <a:lnTo>
                    <a:pt x="1998" y="2093"/>
                  </a:lnTo>
                  <a:lnTo>
                    <a:pt x="2006" y="2090"/>
                  </a:lnTo>
                  <a:lnTo>
                    <a:pt x="2016" y="2089"/>
                  </a:lnTo>
                  <a:lnTo>
                    <a:pt x="2016" y="2089"/>
                  </a:lnTo>
                  <a:lnTo>
                    <a:pt x="2026" y="2090"/>
                  </a:lnTo>
                  <a:lnTo>
                    <a:pt x="2035" y="2093"/>
                  </a:lnTo>
                  <a:lnTo>
                    <a:pt x="2043" y="2099"/>
                  </a:lnTo>
                  <a:lnTo>
                    <a:pt x="2050" y="2107"/>
                  </a:lnTo>
                  <a:lnTo>
                    <a:pt x="2055" y="2117"/>
                  </a:lnTo>
                  <a:lnTo>
                    <a:pt x="2059" y="2128"/>
                  </a:lnTo>
                  <a:lnTo>
                    <a:pt x="2061" y="2140"/>
                  </a:lnTo>
                  <a:lnTo>
                    <a:pt x="2062" y="2155"/>
                  </a:lnTo>
                  <a:lnTo>
                    <a:pt x="2062" y="2155"/>
                  </a:lnTo>
                  <a:lnTo>
                    <a:pt x="2061" y="2168"/>
                  </a:lnTo>
                  <a:lnTo>
                    <a:pt x="2059" y="2181"/>
                  </a:lnTo>
                  <a:lnTo>
                    <a:pt x="2055" y="2192"/>
                  </a:lnTo>
                  <a:lnTo>
                    <a:pt x="2050" y="2201"/>
                  </a:lnTo>
                  <a:lnTo>
                    <a:pt x="2043" y="2209"/>
                  </a:lnTo>
                  <a:lnTo>
                    <a:pt x="2035" y="2215"/>
                  </a:lnTo>
                  <a:lnTo>
                    <a:pt x="2026" y="2218"/>
                  </a:lnTo>
                  <a:lnTo>
                    <a:pt x="2016" y="2219"/>
                  </a:lnTo>
                  <a:lnTo>
                    <a:pt x="2016" y="2219"/>
                  </a:lnTo>
                  <a:lnTo>
                    <a:pt x="2016" y="2219"/>
                  </a:lnTo>
                  <a:close/>
                  <a:moveTo>
                    <a:pt x="843" y="2116"/>
                  </a:moveTo>
                  <a:lnTo>
                    <a:pt x="910" y="2266"/>
                  </a:lnTo>
                  <a:lnTo>
                    <a:pt x="849" y="2266"/>
                  </a:lnTo>
                  <a:lnTo>
                    <a:pt x="803" y="2162"/>
                  </a:lnTo>
                  <a:lnTo>
                    <a:pt x="772" y="2199"/>
                  </a:lnTo>
                  <a:lnTo>
                    <a:pt x="772" y="2266"/>
                  </a:lnTo>
                  <a:lnTo>
                    <a:pt x="718" y="2266"/>
                  </a:lnTo>
                  <a:lnTo>
                    <a:pt x="718" y="1977"/>
                  </a:lnTo>
                  <a:lnTo>
                    <a:pt x="772" y="1949"/>
                  </a:lnTo>
                  <a:lnTo>
                    <a:pt x="772" y="2128"/>
                  </a:lnTo>
                  <a:lnTo>
                    <a:pt x="772" y="2128"/>
                  </a:lnTo>
                  <a:lnTo>
                    <a:pt x="794" y="2099"/>
                  </a:lnTo>
                  <a:lnTo>
                    <a:pt x="838" y="2042"/>
                  </a:lnTo>
                  <a:lnTo>
                    <a:pt x="903" y="2042"/>
                  </a:lnTo>
                  <a:lnTo>
                    <a:pt x="843" y="2116"/>
                  </a:lnTo>
                  <a:lnTo>
                    <a:pt x="843" y="2116"/>
                  </a:lnTo>
                  <a:close/>
                  <a:moveTo>
                    <a:pt x="1105" y="2266"/>
                  </a:moveTo>
                  <a:lnTo>
                    <a:pt x="1049" y="2266"/>
                  </a:lnTo>
                  <a:lnTo>
                    <a:pt x="1049" y="2042"/>
                  </a:lnTo>
                  <a:lnTo>
                    <a:pt x="1105" y="2042"/>
                  </a:lnTo>
                  <a:lnTo>
                    <a:pt x="1105" y="2061"/>
                  </a:lnTo>
                  <a:lnTo>
                    <a:pt x="1105" y="2061"/>
                  </a:lnTo>
                  <a:lnTo>
                    <a:pt x="1110" y="2056"/>
                  </a:lnTo>
                  <a:lnTo>
                    <a:pt x="1116" y="2051"/>
                  </a:lnTo>
                  <a:lnTo>
                    <a:pt x="1123" y="2047"/>
                  </a:lnTo>
                  <a:lnTo>
                    <a:pt x="1129" y="2043"/>
                  </a:lnTo>
                  <a:lnTo>
                    <a:pt x="1137" y="2041"/>
                  </a:lnTo>
                  <a:lnTo>
                    <a:pt x="1145" y="2039"/>
                  </a:lnTo>
                  <a:lnTo>
                    <a:pt x="1153" y="2038"/>
                  </a:lnTo>
                  <a:lnTo>
                    <a:pt x="1162" y="2037"/>
                  </a:lnTo>
                  <a:lnTo>
                    <a:pt x="1162" y="2037"/>
                  </a:lnTo>
                  <a:lnTo>
                    <a:pt x="1172" y="2038"/>
                  </a:lnTo>
                  <a:lnTo>
                    <a:pt x="1180" y="2039"/>
                  </a:lnTo>
                  <a:lnTo>
                    <a:pt x="1188" y="2041"/>
                  </a:lnTo>
                  <a:lnTo>
                    <a:pt x="1197" y="2043"/>
                  </a:lnTo>
                  <a:lnTo>
                    <a:pt x="1204" y="2048"/>
                  </a:lnTo>
                  <a:lnTo>
                    <a:pt x="1210" y="2052"/>
                  </a:lnTo>
                  <a:lnTo>
                    <a:pt x="1217" y="2057"/>
                  </a:lnTo>
                  <a:lnTo>
                    <a:pt x="1223" y="2063"/>
                  </a:lnTo>
                  <a:lnTo>
                    <a:pt x="1227" y="2070"/>
                  </a:lnTo>
                  <a:lnTo>
                    <a:pt x="1232" y="2078"/>
                  </a:lnTo>
                  <a:lnTo>
                    <a:pt x="1235" y="2086"/>
                  </a:lnTo>
                  <a:lnTo>
                    <a:pt x="1238" y="2096"/>
                  </a:lnTo>
                  <a:lnTo>
                    <a:pt x="1240" y="2106"/>
                  </a:lnTo>
                  <a:lnTo>
                    <a:pt x="1242" y="2116"/>
                  </a:lnTo>
                  <a:lnTo>
                    <a:pt x="1243" y="2127"/>
                  </a:lnTo>
                  <a:lnTo>
                    <a:pt x="1244" y="2139"/>
                  </a:lnTo>
                  <a:lnTo>
                    <a:pt x="1244" y="2266"/>
                  </a:lnTo>
                  <a:lnTo>
                    <a:pt x="1188" y="2266"/>
                  </a:lnTo>
                  <a:lnTo>
                    <a:pt x="1188" y="2142"/>
                  </a:lnTo>
                  <a:lnTo>
                    <a:pt x="1188" y="2142"/>
                  </a:lnTo>
                  <a:lnTo>
                    <a:pt x="1187" y="2130"/>
                  </a:lnTo>
                  <a:lnTo>
                    <a:pt x="1186" y="2118"/>
                  </a:lnTo>
                  <a:lnTo>
                    <a:pt x="1183" y="2109"/>
                  </a:lnTo>
                  <a:lnTo>
                    <a:pt x="1178" y="2101"/>
                  </a:lnTo>
                  <a:lnTo>
                    <a:pt x="1173" y="2096"/>
                  </a:lnTo>
                  <a:lnTo>
                    <a:pt x="1166" y="2091"/>
                  </a:lnTo>
                  <a:lnTo>
                    <a:pt x="1157" y="2089"/>
                  </a:lnTo>
                  <a:lnTo>
                    <a:pt x="1147" y="2088"/>
                  </a:lnTo>
                  <a:lnTo>
                    <a:pt x="1147" y="2088"/>
                  </a:lnTo>
                  <a:lnTo>
                    <a:pt x="1138" y="2089"/>
                  </a:lnTo>
                  <a:lnTo>
                    <a:pt x="1129" y="2091"/>
                  </a:lnTo>
                  <a:lnTo>
                    <a:pt x="1122" y="2096"/>
                  </a:lnTo>
                  <a:lnTo>
                    <a:pt x="1116" y="2102"/>
                  </a:lnTo>
                  <a:lnTo>
                    <a:pt x="1112" y="2109"/>
                  </a:lnTo>
                  <a:lnTo>
                    <a:pt x="1108" y="2119"/>
                  </a:lnTo>
                  <a:lnTo>
                    <a:pt x="1106" y="2130"/>
                  </a:lnTo>
                  <a:lnTo>
                    <a:pt x="1105" y="2142"/>
                  </a:lnTo>
                  <a:lnTo>
                    <a:pt x="1105" y="2266"/>
                  </a:lnTo>
                  <a:lnTo>
                    <a:pt x="1105" y="2266"/>
                  </a:lnTo>
                  <a:close/>
                  <a:moveTo>
                    <a:pt x="1418" y="2058"/>
                  </a:moveTo>
                  <a:lnTo>
                    <a:pt x="1418" y="2058"/>
                  </a:lnTo>
                  <a:lnTo>
                    <a:pt x="1413" y="2053"/>
                  </a:lnTo>
                  <a:lnTo>
                    <a:pt x="1407" y="2049"/>
                  </a:lnTo>
                  <a:lnTo>
                    <a:pt x="1402" y="2046"/>
                  </a:lnTo>
                  <a:lnTo>
                    <a:pt x="1395" y="2042"/>
                  </a:lnTo>
                  <a:lnTo>
                    <a:pt x="1388" y="2040"/>
                  </a:lnTo>
                  <a:lnTo>
                    <a:pt x="1382" y="2039"/>
                  </a:lnTo>
                  <a:lnTo>
                    <a:pt x="1375" y="2038"/>
                  </a:lnTo>
                  <a:lnTo>
                    <a:pt x="1368" y="2037"/>
                  </a:lnTo>
                  <a:lnTo>
                    <a:pt x="1368" y="2037"/>
                  </a:lnTo>
                  <a:lnTo>
                    <a:pt x="1358" y="2038"/>
                  </a:lnTo>
                  <a:lnTo>
                    <a:pt x="1349" y="2039"/>
                  </a:lnTo>
                  <a:lnTo>
                    <a:pt x="1340" y="2041"/>
                  </a:lnTo>
                  <a:lnTo>
                    <a:pt x="1332" y="2046"/>
                  </a:lnTo>
                  <a:lnTo>
                    <a:pt x="1324" y="2049"/>
                  </a:lnTo>
                  <a:lnTo>
                    <a:pt x="1317" y="2055"/>
                  </a:lnTo>
                  <a:lnTo>
                    <a:pt x="1310" y="2061"/>
                  </a:lnTo>
                  <a:lnTo>
                    <a:pt x="1304" y="2068"/>
                  </a:lnTo>
                  <a:lnTo>
                    <a:pt x="1298" y="2076"/>
                  </a:lnTo>
                  <a:lnTo>
                    <a:pt x="1294" y="2085"/>
                  </a:lnTo>
                  <a:lnTo>
                    <a:pt x="1289" y="2093"/>
                  </a:lnTo>
                  <a:lnTo>
                    <a:pt x="1286" y="2105"/>
                  </a:lnTo>
                  <a:lnTo>
                    <a:pt x="1284" y="2115"/>
                  </a:lnTo>
                  <a:lnTo>
                    <a:pt x="1282" y="2127"/>
                  </a:lnTo>
                  <a:lnTo>
                    <a:pt x="1280" y="2139"/>
                  </a:lnTo>
                  <a:lnTo>
                    <a:pt x="1280" y="2151"/>
                  </a:lnTo>
                  <a:lnTo>
                    <a:pt x="1280" y="2151"/>
                  </a:lnTo>
                  <a:lnTo>
                    <a:pt x="1280" y="2166"/>
                  </a:lnTo>
                  <a:lnTo>
                    <a:pt x="1282" y="2178"/>
                  </a:lnTo>
                  <a:lnTo>
                    <a:pt x="1284" y="2190"/>
                  </a:lnTo>
                  <a:lnTo>
                    <a:pt x="1286" y="2202"/>
                  </a:lnTo>
                  <a:lnTo>
                    <a:pt x="1289" y="2212"/>
                  </a:lnTo>
                  <a:lnTo>
                    <a:pt x="1294" y="2222"/>
                  </a:lnTo>
                  <a:lnTo>
                    <a:pt x="1298" y="2231"/>
                  </a:lnTo>
                  <a:lnTo>
                    <a:pt x="1304" y="2239"/>
                  </a:lnTo>
                  <a:lnTo>
                    <a:pt x="1309" y="2247"/>
                  </a:lnTo>
                  <a:lnTo>
                    <a:pt x="1316" y="2252"/>
                  </a:lnTo>
                  <a:lnTo>
                    <a:pt x="1323" y="2258"/>
                  </a:lnTo>
                  <a:lnTo>
                    <a:pt x="1330" y="2262"/>
                  </a:lnTo>
                  <a:lnTo>
                    <a:pt x="1339" y="2266"/>
                  </a:lnTo>
                  <a:lnTo>
                    <a:pt x="1348" y="2269"/>
                  </a:lnTo>
                  <a:lnTo>
                    <a:pt x="1357" y="2270"/>
                  </a:lnTo>
                  <a:lnTo>
                    <a:pt x="1367" y="2271"/>
                  </a:lnTo>
                  <a:lnTo>
                    <a:pt x="1367" y="2271"/>
                  </a:lnTo>
                  <a:lnTo>
                    <a:pt x="1374" y="2270"/>
                  </a:lnTo>
                  <a:lnTo>
                    <a:pt x="1382" y="2269"/>
                  </a:lnTo>
                  <a:lnTo>
                    <a:pt x="1388" y="2268"/>
                  </a:lnTo>
                  <a:lnTo>
                    <a:pt x="1395" y="2266"/>
                  </a:lnTo>
                  <a:lnTo>
                    <a:pt x="1401" y="2262"/>
                  </a:lnTo>
                  <a:lnTo>
                    <a:pt x="1407" y="2259"/>
                  </a:lnTo>
                  <a:lnTo>
                    <a:pt x="1413" y="2255"/>
                  </a:lnTo>
                  <a:lnTo>
                    <a:pt x="1418" y="2249"/>
                  </a:lnTo>
                  <a:lnTo>
                    <a:pt x="1418" y="2255"/>
                  </a:lnTo>
                  <a:lnTo>
                    <a:pt x="1418" y="2255"/>
                  </a:lnTo>
                  <a:lnTo>
                    <a:pt x="1418" y="2264"/>
                  </a:lnTo>
                  <a:lnTo>
                    <a:pt x="1417" y="2274"/>
                  </a:lnTo>
                  <a:lnTo>
                    <a:pt x="1414" y="2284"/>
                  </a:lnTo>
                  <a:lnTo>
                    <a:pt x="1412" y="2288"/>
                  </a:lnTo>
                  <a:lnTo>
                    <a:pt x="1409" y="2293"/>
                  </a:lnTo>
                  <a:lnTo>
                    <a:pt x="1405" y="2297"/>
                  </a:lnTo>
                  <a:lnTo>
                    <a:pt x="1401" y="2301"/>
                  </a:lnTo>
                  <a:lnTo>
                    <a:pt x="1395" y="2305"/>
                  </a:lnTo>
                  <a:lnTo>
                    <a:pt x="1388" y="2308"/>
                  </a:lnTo>
                  <a:lnTo>
                    <a:pt x="1379" y="2310"/>
                  </a:lnTo>
                  <a:lnTo>
                    <a:pt x="1370" y="2313"/>
                  </a:lnTo>
                  <a:lnTo>
                    <a:pt x="1359" y="2314"/>
                  </a:lnTo>
                  <a:lnTo>
                    <a:pt x="1346" y="2314"/>
                  </a:lnTo>
                  <a:lnTo>
                    <a:pt x="1344" y="2314"/>
                  </a:lnTo>
                  <a:lnTo>
                    <a:pt x="1364" y="2357"/>
                  </a:lnTo>
                  <a:lnTo>
                    <a:pt x="1365" y="2357"/>
                  </a:lnTo>
                  <a:lnTo>
                    <a:pt x="1365" y="2357"/>
                  </a:lnTo>
                  <a:lnTo>
                    <a:pt x="1378" y="2357"/>
                  </a:lnTo>
                  <a:lnTo>
                    <a:pt x="1390" y="2356"/>
                  </a:lnTo>
                  <a:lnTo>
                    <a:pt x="1402" y="2353"/>
                  </a:lnTo>
                  <a:lnTo>
                    <a:pt x="1413" y="2350"/>
                  </a:lnTo>
                  <a:lnTo>
                    <a:pt x="1423" y="2346"/>
                  </a:lnTo>
                  <a:lnTo>
                    <a:pt x="1432" y="2341"/>
                  </a:lnTo>
                  <a:lnTo>
                    <a:pt x="1439" y="2336"/>
                  </a:lnTo>
                  <a:lnTo>
                    <a:pt x="1446" y="2329"/>
                  </a:lnTo>
                  <a:lnTo>
                    <a:pt x="1453" y="2321"/>
                  </a:lnTo>
                  <a:lnTo>
                    <a:pt x="1458" y="2314"/>
                  </a:lnTo>
                  <a:lnTo>
                    <a:pt x="1463" y="2304"/>
                  </a:lnTo>
                  <a:lnTo>
                    <a:pt x="1466" y="2294"/>
                  </a:lnTo>
                  <a:lnTo>
                    <a:pt x="1469" y="2284"/>
                  </a:lnTo>
                  <a:lnTo>
                    <a:pt x="1472" y="2271"/>
                  </a:lnTo>
                  <a:lnTo>
                    <a:pt x="1473" y="2259"/>
                  </a:lnTo>
                  <a:lnTo>
                    <a:pt x="1473" y="2246"/>
                  </a:lnTo>
                  <a:lnTo>
                    <a:pt x="1473" y="2042"/>
                  </a:lnTo>
                  <a:lnTo>
                    <a:pt x="1418" y="2042"/>
                  </a:lnTo>
                  <a:lnTo>
                    <a:pt x="1418" y="2058"/>
                  </a:lnTo>
                  <a:lnTo>
                    <a:pt x="1418" y="2058"/>
                  </a:lnTo>
                  <a:close/>
                  <a:moveTo>
                    <a:pt x="1418" y="2110"/>
                  </a:moveTo>
                  <a:lnTo>
                    <a:pt x="1418" y="2198"/>
                  </a:lnTo>
                  <a:lnTo>
                    <a:pt x="1418" y="2198"/>
                  </a:lnTo>
                  <a:lnTo>
                    <a:pt x="1411" y="2206"/>
                  </a:lnTo>
                  <a:lnTo>
                    <a:pt x="1403" y="2214"/>
                  </a:lnTo>
                  <a:lnTo>
                    <a:pt x="1397" y="2216"/>
                  </a:lnTo>
                  <a:lnTo>
                    <a:pt x="1392" y="2218"/>
                  </a:lnTo>
                  <a:lnTo>
                    <a:pt x="1386" y="2219"/>
                  </a:lnTo>
                  <a:lnTo>
                    <a:pt x="1378" y="2220"/>
                  </a:lnTo>
                  <a:lnTo>
                    <a:pt x="1378" y="2220"/>
                  </a:lnTo>
                  <a:lnTo>
                    <a:pt x="1372" y="2219"/>
                  </a:lnTo>
                  <a:lnTo>
                    <a:pt x="1364" y="2217"/>
                  </a:lnTo>
                  <a:lnTo>
                    <a:pt x="1357" y="2214"/>
                  </a:lnTo>
                  <a:lnTo>
                    <a:pt x="1350" y="2207"/>
                  </a:lnTo>
                  <a:lnTo>
                    <a:pt x="1345" y="2198"/>
                  </a:lnTo>
                  <a:lnTo>
                    <a:pt x="1340" y="2186"/>
                  </a:lnTo>
                  <a:lnTo>
                    <a:pt x="1338" y="2170"/>
                  </a:lnTo>
                  <a:lnTo>
                    <a:pt x="1337" y="2150"/>
                  </a:lnTo>
                  <a:lnTo>
                    <a:pt x="1337" y="2150"/>
                  </a:lnTo>
                  <a:lnTo>
                    <a:pt x="1338" y="2133"/>
                  </a:lnTo>
                  <a:lnTo>
                    <a:pt x="1340" y="2119"/>
                  </a:lnTo>
                  <a:lnTo>
                    <a:pt x="1345" y="2108"/>
                  </a:lnTo>
                  <a:lnTo>
                    <a:pt x="1350" y="2100"/>
                  </a:lnTo>
                  <a:lnTo>
                    <a:pt x="1357" y="2095"/>
                  </a:lnTo>
                  <a:lnTo>
                    <a:pt x="1364" y="2090"/>
                  </a:lnTo>
                  <a:lnTo>
                    <a:pt x="1372" y="2089"/>
                  </a:lnTo>
                  <a:lnTo>
                    <a:pt x="1378" y="2088"/>
                  </a:lnTo>
                  <a:lnTo>
                    <a:pt x="1378" y="2088"/>
                  </a:lnTo>
                  <a:lnTo>
                    <a:pt x="1386" y="2089"/>
                  </a:lnTo>
                  <a:lnTo>
                    <a:pt x="1393" y="2090"/>
                  </a:lnTo>
                  <a:lnTo>
                    <a:pt x="1398" y="2092"/>
                  </a:lnTo>
                  <a:lnTo>
                    <a:pt x="1404" y="2096"/>
                  </a:lnTo>
                  <a:lnTo>
                    <a:pt x="1408" y="2099"/>
                  </a:lnTo>
                  <a:lnTo>
                    <a:pt x="1412" y="2102"/>
                  </a:lnTo>
                  <a:lnTo>
                    <a:pt x="1418" y="2110"/>
                  </a:lnTo>
                  <a:lnTo>
                    <a:pt x="1418" y="2110"/>
                  </a:lnTo>
                  <a:lnTo>
                    <a:pt x="1418" y="2110"/>
                  </a:lnTo>
                  <a:close/>
                  <a:moveTo>
                    <a:pt x="945" y="2042"/>
                  </a:moveTo>
                  <a:lnTo>
                    <a:pt x="1000" y="2042"/>
                  </a:lnTo>
                  <a:lnTo>
                    <a:pt x="1000" y="2139"/>
                  </a:lnTo>
                  <a:lnTo>
                    <a:pt x="1000" y="2266"/>
                  </a:lnTo>
                  <a:lnTo>
                    <a:pt x="945" y="2266"/>
                  </a:lnTo>
                  <a:lnTo>
                    <a:pt x="945" y="2042"/>
                  </a:lnTo>
                  <a:lnTo>
                    <a:pt x="945" y="2042"/>
                  </a:lnTo>
                  <a:close/>
                  <a:moveTo>
                    <a:pt x="1000" y="1982"/>
                  </a:moveTo>
                  <a:lnTo>
                    <a:pt x="1000" y="2010"/>
                  </a:lnTo>
                  <a:lnTo>
                    <a:pt x="945" y="2010"/>
                  </a:lnTo>
                  <a:lnTo>
                    <a:pt x="945" y="1954"/>
                  </a:lnTo>
                  <a:lnTo>
                    <a:pt x="1000" y="1954"/>
                  </a:lnTo>
                  <a:lnTo>
                    <a:pt x="1000" y="1982"/>
                  </a:lnTo>
                  <a:lnTo>
                    <a:pt x="1000" y="1982"/>
                  </a:lnTo>
                  <a:close/>
                  <a:moveTo>
                    <a:pt x="2325" y="1977"/>
                  </a:moveTo>
                  <a:lnTo>
                    <a:pt x="2381" y="1949"/>
                  </a:lnTo>
                  <a:lnTo>
                    <a:pt x="2381" y="2144"/>
                  </a:lnTo>
                  <a:lnTo>
                    <a:pt x="2381" y="2266"/>
                  </a:lnTo>
                  <a:lnTo>
                    <a:pt x="2325" y="2266"/>
                  </a:lnTo>
                  <a:lnTo>
                    <a:pt x="2325" y="1977"/>
                  </a:lnTo>
                  <a:lnTo>
                    <a:pt x="2325" y="1977"/>
                  </a:lnTo>
                  <a:close/>
                  <a:moveTo>
                    <a:pt x="400" y="762"/>
                  </a:moveTo>
                  <a:lnTo>
                    <a:pt x="856" y="762"/>
                  </a:lnTo>
                  <a:lnTo>
                    <a:pt x="856" y="498"/>
                  </a:lnTo>
                  <a:lnTo>
                    <a:pt x="400" y="498"/>
                  </a:lnTo>
                  <a:lnTo>
                    <a:pt x="400" y="290"/>
                  </a:lnTo>
                  <a:lnTo>
                    <a:pt x="905" y="290"/>
                  </a:lnTo>
                  <a:lnTo>
                    <a:pt x="737" y="0"/>
                  </a:lnTo>
                  <a:lnTo>
                    <a:pt x="22" y="0"/>
                  </a:lnTo>
                  <a:lnTo>
                    <a:pt x="22" y="1261"/>
                  </a:lnTo>
                  <a:lnTo>
                    <a:pt x="1030" y="1261"/>
                  </a:lnTo>
                  <a:lnTo>
                    <a:pt x="1030" y="970"/>
                  </a:lnTo>
                  <a:lnTo>
                    <a:pt x="400" y="970"/>
                  </a:lnTo>
                  <a:lnTo>
                    <a:pt x="400" y="762"/>
                  </a:lnTo>
                  <a:lnTo>
                    <a:pt x="400" y="762"/>
                  </a:lnTo>
                  <a:close/>
                  <a:moveTo>
                    <a:pt x="1702" y="0"/>
                  </a:moveTo>
                  <a:lnTo>
                    <a:pt x="1487" y="411"/>
                  </a:lnTo>
                  <a:lnTo>
                    <a:pt x="1274" y="0"/>
                  </a:lnTo>
                  <a:lnTo>
                    <a:pt x="856" y="0"/>
                  </a:lnTo>
                  <a:lnTo>
                    <a:pt x="1296" y="762"/>
                  </a:lnTo>
                  <a:lnTo>
                    <a:pt x="1296" y="1261"/>
                  </a:lnTo>
                  <a:lnTo>
                    <a:pt x="1673" y="1261"/>
                  </a:lnTo>
                  <a:lnTo>
                    <a:pt x="1673" y="762"/>
                  </a:lnTo>
                  <a:lnTo>
                    <a:pt x="2114" y="0"/>
                  </a:lnTo>
                  <a:lnTo>
                    <a:pt x="1702" y="0"/>
                  </a:lnTo>
                  <a:lnTo>
                    <a:pt x="170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799"/>
            </a:p>
          </p:txBody>
        </p:sp>
      </p:grpSp>
    </p:spTree>
    <p:extLst>
      <p:ext uri="{BB962C8B-B14F-4D97-AF65-F5344CB8AC3E}">
        <p14:creationId xmlns:p14="http://schemas.microsoft.com/office/powerpoint/2010/main" val="23650794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10" name="Freeform 5"/>
          <p:cNvSpPr>
            <a:spLocks noChangeAspect="1"/>
          </p:cNvSpPr>
          <p:nvPr userDrawn="1"/>
        </p:nvSpPr>
        <p:spPr bwMode="gray">
          <a:xfrm rot="10800000">
            <a:off x="556047" y="457201"/>
            <a:ext cx="5410430" cy="4570413"/>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rgbClr val="FFE600"/>
          </a:solidFill>
          <a:ln w="9525">
            <a:noFill/>
            <a:round/>
            <a:headEnd/>
            <a:tailEnd/>
          </a:ln>
        </p:spPr>
        <p:txBody>
          <a:bodyPr vert="horz" wrap="square" lIns="91392" tIns="45696" rIns="91392" bIns="45696" numCol="1" anchor="t" anchorCtr="0" compatLnSpc="1">
            <a:prstTxWarp prst="textNoShape">
              <a:avLst/>
            </a:prstTxWarp>
          </a:bodyPr>
          <a:lstStyle/>
          <a:p>
            <a:endParaRPr lang="en-GB" sz="1799"/>
          </a:p>
        </p:txBody>
      </p:sp>
      <p:sp>
        <p:nvSpPr>
          <p:cNvPr id="11" name="Title 1"/>
          <p:cNvSpPr>
            <a:spLocks noGrp="1"/>
          </p:cNvSpPr>
          <p:nvPr>
            <p:ph type="ctrTitle"/>
          </p:nvPr>
        </p:nvSpPr>
        <p:spPr>
          <a:xfrm>
            <a:off x="828744" y="1730740"/>
            <a:ext cx="4663587" cy="860400"/>
          </a:xfrm>
        </p:spPr>
        <p:txBody>
          <a:bodyPr/>
          <a:lstStyle>
            <a:lvl1pPr>
              <a:defRPr>
                <a:solidFill>
                  <a:schemeClr val="tx2"/>
                </a:solidFill>
              </a:defRPr>
            </a:lvl1pPr>
          </a:lstStyle>
          <a:p>
            <a:r>
              <a:rPr lang="en-US"/>
              <a:t>Click to edit Master title style</a:t>
            </a:r>
            <a:endParaRPr lang="en-GB"/>
          </a:p>
        </p:txBody>
      </p:sp>
      <p:sp>
        <p:nvSpPr>
          <p:cNvPr id="14" name="Subtitle 2"/>
          <p:cNvSpPr>
            <a:spLocks noGrp="1"/>
          </p:cNvSpPr>
          <p:nvPr>
            <p:ph type="subTitle" idx="1"/>
          </p:nvPr>
        </p:nvSpPr>
        <p:spPr>
          <a:xfrm>
            <a:off x="828744" y="2684740"/>
            <a:ext cx="4663587" cy="968400"/>
          </a:xfrm>
        </p:spPr>
        <p:txBody>
          <a:bodyPr/>
          <a:lstStyle>
            <a:lvl1pPr marL="0" indent="0" algn="l">
              <a:buNone/>
              <a:defRPr sz="1999">
                <a:solidFill>
                  <a:schemeClr val="tx2"/>
                </a:solidFill>
              </a:defRPr>
            </a:lvl1pPr>
            <a:lvl2pPr marL="0" indent="0" algn="l">
              <a:buNone/>
              <a:defRPr sz="1599">
                <a:solidFill>
                  <a:schemeClr val="tx2"/>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r>
              <a:rPr lang="en-US"/>
              <a:t>Click to edit Master subtitle style</a:t>
            </a:r>
          </a:p>
          <a:p>
            <a:pPr lvl="1"/>
            <a:endParaRPr lang="en-GB"/>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20168" y="5509452"/>
            <a:ext cx="1805763" cy="1000274"/>
          </a:xfrm>
          <a:prstGeom prst="rect">
            <a:avLst/>
          </a:prstGeom>
        </p:spPr>
      </p:pic>
      <p:grpSp>
        <p:nvGrpSpPr>
          <p:cNvPr id="8" name="Group 4"/>
          <p:cNvGrpSpPr>
            <a:grpSpLocks noChangeAspect="1"/>
          </p:cNvGrpSpPr>
          <p:nvPr userDrawn="1"/>
        </p:nvGrpSpPr>
        <p:grpSpPr bwMode="auto">
          <a:xfrm>
            <a:off x="8646872" y="5340350"/>
            <a:ext cx="986911" cy="1157288"/>
            <a:chOff x="5944" y="3364"/>
            <a:chExt cx="622" cy="729"/>
          </a:xfrm>
        </p:grpSpPr>
        <p:sp>
          <p:nvSpPr>
            <p:cNvPr id="9" name="AutoShape 3"/>
            <p:cNvSpPr>
              <a:spLocks noChangeAspect="1" noChangeArrowheads="1" noTextEdit="1"/>
            </p:cNvSpPr>
            <p:nvPr userDrawn="1"/>
          </p:nvSpPr>
          <p:spPr bwMode="auto">
            <a:xfrm>
              <a:off x="5944" y="3364"/>
              <a:ext cx="622"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799"/>
            </a:p>
          </p:txBody>
        </p:sp>
        <p:sp>
          <p:nvSpPr>
            <p:cNvPr id="15" name="Freeform 14"/>
            <p:cNvSpPr>
              <a:spLocks/>
            </p:cNvSpPr>
            <p:nvPr userDrawn="1"/>
          </p:nvSpPr>
          <p:spPr bwMode="auto">
            <a:xfrm>
              <a:off x="5944" y="3364"/>
              <a:ext cx="498" cy="182"/>
            </a:xfrm>
            <a:custGeom>
              <a:avLst/>
              <a:gdLst>
                <a:gd name="T0" fmla="*/ 2491 w 2491"/>
                <a:gd name="T1" fmla="*/ 0 h 910"/>
                <a:gd name="T2" fmla="*/ 0 w 2491"/>
                <a:gd name="T3" fmla="*/ 910 h 910"/>
                <a:gd name="T4" fmla="*/ 2491 w 2491"/>
                <a:gd name="T5" fmla="*/ 469 h 910"/>
                <a:gd name="T6" fmla="*/ 2491 w 2491"/>
                <a:gd name="T7" fmla="*/ 0 h 910"/>
                <a:gd name="T8" fmla="*/ 2491 w 2491"/>
                <a:gd name="T9" fmla="*/ 0 h 910"/>
              </a:gdLst>
              <a:ahLst/>
              <a:cxnLst>
                <a:cxn ang="0">
                  <a:pos x="T0" y="T1"/>
                </a:cxn>
                <a:cxn ang="0">
                  <a:pos x="T2" y="T3"/>
                </a:cxn>
                <a:cxn ang="0">
                  <a:pos x="T4" y="T5"/>
                </a:cxn>
                <a:cxn ang="0">
                  <a:pos x="T6" y="T7"/>
                </a:cxn>
                <a:cxn ang="0">
                  <a:pos x="T8" y="T9"/>
                </a:cxn>
              </a:cxnLst>
              <a:rect l="0" t="0" r="r" b="b"/>
              <a:pathLst>
                <a:path w="2491" h="910">
                  <a:moveTo>
                    <a:pt x="2491" y="0"/>
                  </a:moveTo>
                  <a:lnTo>
                    <a:pt x="0" y="910"/>
                  </a:lnTo>
                  <a:lnTo>
                    <a:pt x="2491" y="469"/>
                  </a:lnTo>
                  <a:lnTo>
                    <a:pt x="2491" y="0"/>
                  </a:lnTo>
                  <a:lnTo>
                    <a:pt x="24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799"/>
            </a:p>
          </p:txBody>
        </p:sp>
        <p:sp>
          <p:nvSpPr>
            <p:cNvPr id="16" name="Freeform 6"/>
            <p:cNvSpPr>
              <a:spLocks noEditPoints="1"/>
            </p:cNvSpPr>
            <p:nvPr userDrawn="1"/>
          </p:nvSpPr>
          <p:spPr bwMode="auto">
            <a:xfrm>
              <a:off x="5944" y="3622"/>
              <a:ext cx="622" cy="471"/>
            </a:xfrm>
            <a:custGeom>
              <a:avLst/>
              <a:gdLst>
                <a:gd name="T0" fmla="*/ 229 w 3110"/>
                <a:gd name="T1" fmla="*/ 1594 h 2357"/>
                <a:gd name="T2" fmla="*/ 258 w 3110"/>
                <a:gd name="T3" fmla="*/ 1788 h 2357"/>
                <a:gd name="T4" fmla="*/ 151 w 3110"/>
                <a:gd name="T5" fmla="*/ 1685 h 2357"/>
                <a:gd name="T6" fmla="*/ 353 w 3110"/>
                <a:gd name="T7" fmla="*/ 1774 h 2357"/>
                <a:gd name="T8" fmla="*/ 406 w 3110"/>
                <a:gd name="T9" fmla="*/ 1877 h 2357"/>
                <a:gd name="T10" fmla="*/ 1160 w 3110"/>
                <a:gd name="T11" fmla="*/ 1655 h 2357"/>
                <a:gd name="T12" fmla="*/ 1223 w 3110"/>
                <a:gd name="T13" fmla="*/ 1727 h 2357"/>
                <a:gd name="T14" fmla="*/ 701 w 3110"/>
                <a:gd name="T15" fmla="*/ 1874 h 2357"/>
                <a:gd name="T16" fmla="*/ 740 w 3110"/>
                <a:gd name="T17" fmla="*/ 1748 h 2357"/>
                <a:gd name="T18" fmla="*/ 877 w 3110"/>
                <a:gd name="T19" fmla="*/ 1874 h 2357"/>
                <a:gd name="T20" fmla="*/ 858 w 3110"/>
                <a:gd name="T21" fmla="*/ 1701 h 2357"/>
                <a:gd name="T22" fmla="*/ 2040 w 3110"/>
                <a:gd name="T23" fmla="*/ 1863 h 2357"/>
                <a:gd name="T24" fmla="*/ 2169 w 3110"/>
                <a:gd name="T25" fmla="*/ 1723 h 2357"/>
                <a:gd name="T26" fmla="*/ 2113 w 3110"/>
                <a:gd name="T27" fmla="*/ 1790 h 2357"/>
                <a:gd name="T28" fmla="*/ 1451 w 3110"/>
                <a:gd name="T29" fmla="*/ 1662 h 2357"/>
                <a:gd name="T30" fmla="*/ 1322 w 3110"/>
                <a:gd name="T31" fmla="*/ 1799 h 2357"/>
                <a:gd name="T32" fmla="*/ 1449 w 3110"/>
                <a:gd name="T33" fmla="*/ 1897 h 2357"/>
                <a:gd name="T34" fmla="*/ 1511 w 3110"/>
                <a:gd name="T35" fmla="*/ 1868 h 2357"/>
                <a:gd name="T36" fmla="*/ 1388 w 3110"/>
                <a:gd name="T37" fmla="*/ 1709 h 2357"/>
                <a:gd name="T38" fmla="*/ 1780 w 3110"/>
                <a:gd name="T39" fmla="*/ 1714 h 2357"/>
                <a:gd name="T40" fmla="*/ 1659 w 3110"/>
                <a:gd name="T41" fmla="*/ 1851 h 2357"/>
                <a:gd name="T42" fmla="*/ 1805 w 3110"/>
                <a:gd name="T43" fmla="*/ 1662 h 2357"/>
                <a:gd name="T44" fmla="*/ 1736 w 3110"/>
                <a:gd name="T45" fmla="*/ 1769 h 2357"/>
                <a:gd name="T46" fmla="*/ 2350 w 3110"/>
                <a:gd name="T47" fmla="*/ 1810 h 2357"/>
                <a:gd name="T48" fmla="*/ 2380 w 3110"/>
                <a:gd name="T49" fmla="*/ 1694 h 2357"/>
                <a:gd name="T50" fmla="*/ 2200 w 3110"/>
                <a:gd name="T51" fmla="*/ 1763 h 2357"/>
                <a:gd name="T52" fmla="*/ 2257 w 3110"/>
                <a:gd name="T53" fmla="*/ 1739 h 2357"/>
                <a:gd name="T54" fmla="*/ 2840 w 3110"/>
                <a:gd name="T55" fmla="*/ 1829 h 2357"/>
                <a:gd name="T56" fmla="*/ 2873 w 3110"/>
                <a:gd name="T57" fmla="*/ 1654 h 2357"/>
                <a:gd name="T58" fmla="*/ 2751 w 3110"/>
                <a:gd name="T59" fmla="*/ 1831 h 2357"/>
                <a:gd name="T60" fmla="*/ 2810 w 3110"/>
                <a:gd name="T61" fmla="*/ 1700 h 2357"/>
                <a:gd name="T62" fmla="*/ 2708 w 3110"/>
                <a:gd name="T63" fmla="*/ 1821 h 2357"/>
                <a:gd name="T64" fmla="*/ 2708 w 3110"/>
                <a:gd name="T65" fmla="*/ 1651 h 2357"/>
                <a:gd name="T66" fmla="*/ 2444 w 3110"/>
                <a:gd name="T67" fmla="*/ 1593 h 2357"/>
                <a:gd name="T68" fmla="*/ 3059 w 3110"/>
                <a:gd name="T69" fmla="*/ 1701 h 2357"/>
                <a:gd name="T70" fmla="*/ 3110 w 3110"/>
                <a:gd name="T71" fmla="*/ 1659 h 2357"/>
                <a:gd name="T72" fmla="*/ 2541 w 3110"/>
                <a:gd name="T73" fmla="*/ 2046 h 2357"/>
                <a:gd name="T74" fmla="*/ 2433 w 3110"/>
                <a:gd name="T75" fmla="*/ 2222 h 2357"/>
                <a:gd name="T76" fmla="*/ 2511 w 3110"/>
                <a:gd name="T77" fmla="*/ 2219 h 2357"/>
                <a:gd name="T78" fmla="*/ 2543 w 3110"/>
                <a:gd name="T79" fmla="*/ 2212 h 2357"/>
                <a:gd name="T80" fmla="*/ 606 w 3110"/>
                <a:gd name="T81" fmla="*/ 2056 h 2357"/>
                <a:gd name="T82" fmla="*/ 0 w 3110"/>
                <a:gd name="T83" fmla="*/ 2042 h 2357"/>
                <a:gd name="T84" fmla="*/ 343 w 3110"/>
                <a:gd name="T85" fmla="*/ 2062 h 2357"/>
                <a:gd name="T86" fmla="*/ 420 w 3110"/>
                <a:gd name="T87" fmla="*/ 2270 h 2357"/>
                <a:gd name="T88" fmla="*/ 450 w 3110"/>
                <a:gd name="T89" fmla="*/ 2046 h 2357"/>
                <a:gd name="T90" fmla="*/ 428 w 3110"/>
                <a:gd name="T91" fmla="*/ 2093 h 2357"/>
                <a:gd name="T92" fmla="*/ 2219 w 3110"/>
                <a:gd name="T93" fmla="*/ 2106 h 2357"/>
                <a:gd name="T94" fmla="*/ 1841 w 3110"/>
                <a:gd name="T95" fmla="*/ 2266 h 2357"/>
                <a:gd name="T96" fmla="*/ 1830 w 3110"/>
                <a:gd name="T97" fmla="*/ 2125 h 2357"/>
                <a:gd name="T98" fmla="*/ 1937 w 3110"/>
                <a:gd name="T99" fmla="*/ 2230 h 2357"/>
                <a:gd name="T100" fmla="*/ 2119 w 3110"/>
                <a:gd name="T101" fmla="*/ 2141 h 2357"/>
                <a:gd name="T102" fmla="*/ 1972 w 3110"/>
                <a:gd name="T103" fmla="*/ 2155 h 2357"/>
                <a:gd name="T104" fmla="*/ 2016 w 3110"/>
                <a:gd name="T105" fmla="*/ 2219 h 2357"/>
                <a:gd name="T106" fmla="*/ 1145 w 3110"/>
                <a:gd name="T107" fmla="*/ 2039 h 2357"/>
                <a:gd name="T108" fmla="*/ 1173 w 3110"/>
                <a:gd name="T109" fmla="*/ 2096 h 2357"/>
                <a:gd name="T110" fmla="*/ 1340 w 3110"/>
                <a:gd name="T111" fmla="*/ 2041 h 2357"/>
                <a:gd name="T112" fmla="*/ 1348 w 3110"/>
                <a:gd name="T113" fmla="*/ 2269 h 2357"/>
                <a:gd name="T114" fmla="*/ 1364 w 3110"/>
                <a:gd name="T115" fmla="*/ 2357 h 2357"/>
                <a:gd name="T116" fmla="*/ 1397 w 3110"/>
                <a:gd name="T117" fmla="*/ 2216 h 2357"/>
                <a:gd name="T118" fmla="*/ 1412 w 3110"/>
                <a:gd name="T119" fmla="*/ 2102 h 2357"/>
                <a:gd name="T120" fmla="*/ 400 w 3110"/>
                <a:gd name="T121" fmla="*/ 498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10" h="2357">
                  <a:moveTo>
                    <a:pt x="259" y="1777"/>
                  </a:moveTo>
                  <a:lnTo>
                    <a:pt x="259" y="1777"/>
                  </a:lnTo>
                  <a:lnTo>
                    <a:pt x="259" y="1769"/>
                  </a:lnTo>
                  <a:lnTo>
                    <a:pt x="258" y="1762"/>
                  </a:lnTo>
                  <a:lnTo>
                    <a:pt x="255" y="1749"/>
                  </a:lnTo>
                  <a:lnTo>
                    <a:pt x="249" y="1738"/>
                  </a:lnTo>
                  <a:lnTo>
                    <a:pt x="242" y="1729"/>
                  </a:lnTo>
                  <a:lnTo>
                    <a:pt x="235" y="1722"/>
                  </a:lnTo>
                  <a:lnTo>
                    <a:pt x="227" y="1717"/>
                  </a:lnTo>
                  <a:lnTo>
                    <a:pt x="220" y="1712"/>
                  </a:lnTo>
                  <a:lnTo>
                    <a:pt x="213" y="1709"/>
                  </a:lnTo>
                  <a:lnTo>
                    <a:pt x="213" y="1709"/>
                  </a:lnTo>
                  <a:lnTo>
                    <a:pt x="221" y="1703"/>
                  </a:lnTo>
                  <a:lnTo>
                    <a:pt x="228" y="1698"/>
                  </a:lnTo>
                  <a:lnTo>
                    <a:pt x="233" y="1691"/>
                  </a:lnTo>
                  <a:lnTo>
                    <a:pt x="239" y="1683"/>
                  </a:lnTo>
                  <a:lnTo>
                    <a:pt x="243" y="1675"/>
                  </a:lnTo>
                  <a:lnTo>
                    <a:pt x="246" y="1666"/>
                  </a:lnTo>
                  <a:lnTo>
                    <a:pt x="248" y="1658"/>
                  </a:lnTo>
                  <a:lnTo>
                    <a:pt x="248" y="1648"/>
                  </a:lnTo>
                  <a:lnTo>
                    <a:pt x="248" y="1648"/>
                  </a:lnTo>
                  <a:lnTo>
                    <a:pt x="248" y="1639"/>
                  </a:lnTo>
                  <a:lnTo>
                    <a:pt x="247" y="1630"/>
                  </a:lnTo>
                  <a:lnTo>
                    <a:pt x="245" y="1622"/>
                  </a:lnTo>
                  <a:lnTo>
                    <a:pt x="242" y="1614"/>
                  </a:lnTo>
                  <a:lnTo>
                    <a:pt x="239" y="1606"/>
                  </a:lnTo>
                  <a:lnTo>
                    <a:pt x="235" y="1600"/>
                  </a:lnTo>
                  <a:lnTo>
                    <a:pt x="229" y="1594"/>
                  </a:lnTo>
                  <a:lnTo>
                    <a:pt x="223" y="1589"/>
                  </a:lnTo>
                  <a:lnTo>
                    <a:pt x="217" y="1584"/>
                  </a:lnTo>
                  <a:lnTo>
                    <a:pt x="210" y="1580"/>
                  </a:lnTo>
                  <a:lnTo>
                    <a:pt x="202" y="1576"/>
                  </a:lnTo>
                  <a:lnTo>
                    <a:pt x="193" y="1573"/>
                  </a:lnTo>
                  <a:lnTo>
                    <a:pt x="185" y="1571"/>
                  </a:lnTo>
                  <a:lnTo>
                    <a:pt x="175" y="1569"/>
                  </a:lnTo>
                  <a:lnTo>
                    <a:pt x="165" y="1569"/>
                  </a:lnTo>
                  <a:lnTo>
                    <a:pt x="153" y="1568"/>
                  </a:lnTo>
                  <a:lnTo>
                    <a:pt x="22" y="1568"/>
                  </a:lnTo>
                  <a:lnTo>
                    <a:pt x="22" y="1874"/>
                  </a:lnTo>
                  <a:lnTo>
                    <a:pt x="152" y="1874"/>
                  </a:lnTo>
                  <a:lnTo>
                    <a:pt x="152" y="1874"/>
                  </a:lnTo>
                  <a:lnTo>
                    <a:pt x="165" y="1874"/>
                  </a:lnTo>
                  <a:lnTo>
                    <a:pt x="176" y="1873"/>
                  </a:lnTo>
                  <a:lnTo>
                    <a:pt x="187" y="1871"/>
                  </a:lnTo>
                  <a:lnTo>
                    <a:pt x="197" y="1868"/>
                  </a:lnTo>
                  <a:lnTo>
                    <a:pt x="207" y="1864"/>
                  </a:lnTo>
                  <a:lnTo>
                    <a:pt x="216" y="1860"/>
                  </a:lnTo>
                  <a:lnTo>
                    <a:pt x="223" y="1854"/>
                  </a:lnTo>
                  <a:lnTo>
                    <a:pt x="230" y="1849"/>
                  </a:lnTo>
                  <a:lnTo>
                    <a:pt x="237" y="1842"/>
                  </a:lnTo>
                  <a:lnTo>
                    <a:pt x="242" y="1834"/>
                  </a:lnTo>
                  <a:lnTo>
                    <a:pt x="248" y="1827"/>
                  </a:lnTo>
                  <a:lnTo>
                    <a:pt x="251" y="1818"/>
                  </a:lnTo>
                  <a:lnTo>
                    <a:pt x="255" y="1809"/>
                  </a:lnTo>
                  <a:lnTo>
                    <a:pt x="257" y="1799"/>
                  </a:lnTo>
                  <a:lnTo>
                    <a:pt x="258" y="1788"/>
                  </a:lnTo>
                  <a:lnTo>
                    <a:pt x="259" y="1777"/>
                  </a:lnTo>
                  <a:lnTo>
                    <a:pt x="259" y="1777"/>
                  </a:lnTo>
                  <a:lnTo>
                    <a:pt x="259" y="1777"/>
                  </a:lnTo>
                  <a:close/>
                  <a:moveTo>
                    <a:pt x="152" y="1823"/>
                  </a:moveTo>
                  <a:lnTo>
                    <a:pt x="79" y="1823"/>
                  </a:lnTo>
                  <a:lnTo>
                    <a:pt x="79" y="1735"/>
                  </a:lnTo>
                  <a:lnTo>
                    <a:pt x="152" y="1735"/>
                  </a:lnTo>
                  <a:lnTo>
                    <a:pt x="152" y="1735"/>
                  </a:lnTo>
                  <a:lnTo>
                    <a:pt x="163" y="1737"/>
                  </a:lnTo>
                  <a:lnTo>
                    <a:pt x="172" y="1738"/>
                  </a:lnTo>
                  <a:lnTo>
                    <a:pt x="180" y="1741"/>
                  </a:lnTo>
                  <a:lnTo>
                    <a:pt x="187" y="1747"/>
                  </a:lnTo>
                  <a:lnTo>
                    <a:pt x="192" y="1752"/>
                  </a:lnTo>
                  <a:lnTo>
                    <a:pt x="196" y="1760"/>
                  </a:lnTo>
                  <a:lnTo>
                    <a:pt x="198" y="1769"/>
                  </a:lnTo>
                  <a:lnTo>
                    <a:pt x="199" y="1779"/>
                  </a:lnTo>
                  <a:lnTo>
                    <a:pt x="199" y="1779"/>
                  </a:lnTo>
                  <a:lnTo>
                    <a:pt x="198" y="1789"/>
                  </a:lnTo>
                  <a:lnTo>
                    <a:pt x="196" y="1798"/>
                  </a:lnTo>
                  <a:lnTo>
                    <a:pt x="191" y="1805"/>
                  </a:lnTo>
                  <a:lnTo>
                    <a:pt x="187" y="1811"/>
                  </a:lnTo>
                  <a:lnTo>
                    <a:pt x="180" y="1817"/>
                  </a:lnTo>
                  <a:lnTo>
                    <a:pt x="172" y="1820"/>
                  </a:lnTo>
                  <a:lnTo>
                    <a:pt x="162" y="1822"/>
                  </a:lnTo>
                  <a:lnTo>
                    <a:pt x="152" y="1823"/>
                  </a:lnTo>
                  <a:lnTo>
                    <a:pt x="152" y="1823"/>
                  </a:lnTo>
                  <a:lnTo>
                    <a:pt x="152" y="1823"/>
                  </a:lnTo>
                  <a:close/>
                  <a:moveTo>
                    <a:pt x="151" y="1685"/>
                  </a:moveTo>
                  <a:lnTo>
                    <a:pt x="79" y="1685"/>
                  </a:lnTo>
                  <a:lnTo>
                    <a:pt x="79" y="1620"/>
                  </a:lnTo>
                  <a:lnTo>
                    <a:pt x="149" y="1620"/>
                  </a:lnTo>
                  <a:lnTo>
                    <a:pt x="149" y="1620"/>
                  </a:lnTo>
                  <a:lnTo>
                    <a:pt x="158" y="1621"/>
                  </a:lnTo>
                  <a:lnTo>
                    <a:pt x="167" y="1622"/>
                  </a:lnTo>
                  <a:lnTo>
                    <a:pt x="173" y="1624"/>
                  </a:lnTo>
                  <a:lnTo>
                    <a:pt x="179" y="1628"/>
                  </a:lnTo>
                  <a:lnTo>
                    <a:pt x="183" y="1633"/>
                  </a:lnTo>
                  <a:lnTo>
                    <a:pt x="187" y="1639"/>
                  </a:lnTo>
                  <a:lnTo>
                    <a:pt x="188" y="1645"/>
                  </a:lnTo>
                  <a:lnTo>
                    <a:pt x="189" y="1653"/>
                  </a:lnTo>
                  <a:lnTo>
                    <a:pt x="189" y="1653"/>
                  </a:lnTo>
                  <a:lnTo>
                    <a:pt x="189" y="1659"/>
                  </a:lnTo>
                  <a:lnTo>
                    <a:pt x="188" y="1664"/>
                  </a:lnTo>
                  <a:lnTo>
                    <a:pt x="186" y="1670"/>
                  </a:lnTo>
                  <a:lnTo>
                    <a:pt x="182" y="1674"/>
                  </a:lnTo>
                  <a:lnTo>
                    <a:pt x="177" y="1679"/>
                  </a:lnTo>
                  <a:lnTo>
                    <a:pt x="170" y="1682"/>
                  </a:lnTo>
                  <a:lnTo>
                    <a:pt x="162" y="1684"/>
                  </a:lnTo>
                  <a:lnTo>
                    <a:pt x="151" y="1685"/>
                  </a:lnTo>
                  <a:lnTo>
                    <a:pt x="151" y="1685"/>
                  </a:lnTo>
                  <a:lnTo>
                    <a:pt x="151" y="1685"/>
                  </a:lnTo>
                  <a:close/>
                  <a:moveTo>
                    <a:pt x="298" y="1778"/>
                  </a:moveTo>
                  <a:lnTo>
                    <a:pt x="298" y="1651"/>
                  </a:lnTo>
                  <a:lnTo>
                    <a:pt x="353" y="1651"/>
                  </a:lnTo>
                  <a:lnTo>
                    <a:pt x="353" y="1774"/>
                  </a:lnTo>
                  <a:lnTo>
                    <a:pt x="353" y="1774"/>
                  </a:lnTo>
                  <a:lnTo>
                    <a:pt x="353" y="1787"/>
                  </a:lnTo>
                  <a:lnTo>
                    <a:pt x="356" y="1799"/>
                  </a:lnTo>
                  <a:lnTo>
                    <a:pt x="359" y="1808"/>
                  </a:lnTo>
                  <a:lnTo>
                    <a:pt x="363" y="1815"/>
                  </a:lnTo>
                  <a:lnTo>
                    <a:pt x="369" y="1821"/>
                  </a:lnTo>
                  <a:lnTo>
                    <a:pt x="376" y="1825"/>
                  </a:lnTo>
                  <a:lnTo>
                    <a:pt x="385" y="1828"/>
                  </a:lnTo>
                  <a:lnTo>
                    <a:pt x="395" y="1829"/>
                  </a:lnTo>
                  <a:lnTo>
                    <a:pt x="395" y="1829"/>
                  </a:lnTo>
                  <a:lnTo>
                    <a:pt x="405" y="1828"/>
                  </a:lnTo>
                  <a:lnTo>
                    <a:pt x="412" y="1825"/>
                  </a:lnTo>
                  <a:lnTo>
                    <a:pt x="420" y="1821"/>
                  </a:lnTo>
                  <a:lnTo>
                    <a:pt x="426" y="1815"/>
                  </a:lnTo>
                  <a:lnTo>
                    <a:pt x="430" y="1808"/>
                  </a:lnTo>
                  <a:lnTo>
                    <a:pt x="433" y="1798"/>
                  </a:lnTo>
                  <a:lnTo>
                    <a:pt x="436" y="1787"/>
                  </a:lnTo>
                  <a:lnTo>
                    <a:pt x="436" y="1774"/>
                  </a:lnTo>
                  <a:lnTo>
                    <a:pt x="436" y="1651"/>
                  </a:lnTo>
                  <a:lnTo>
                    <a:pt x="491" y="1651"/>
                  </a:lnTo>
                  <a:lnTo>
                    <a:pt x="491" y="1874"/>
                  </a:lnTo>
                  <a:lnTo>
                    <a:pt x="436" y="1874"/>
                  </a:lnTo>
                  <a:lnTo>
                    <a:pt x="436" y="1857"/>
                  </a:lnTo>
                  <a:lnTo>
                    <a:pt x="436" y="1857"/>
                  </a:lnTo>
                  <a:lnTo>
                    <a:pt x="431" y="1862"/>
                  </a:lnTo>
                  <a:lnTo>
                    <a:pt x="425" y="1867"/>
                  </a:lnTo>
                  <a:lnTo>
                    <a:pt x="419" y="1871"/>
                  </a:lnTo>
                  <a:lnTo>
                    <a:pt x="412" y="1873"/>
                  </a:lnTo>
                  <a:lnTo>
                    <a:pt x="406" y="1877"/>
                  </a:lnTo>
                  <a:lnTo>
                    <a:pt x="398" y="1878"/>
                  </a:lnTo>
                  <a:lnTo>
                    <a:pt x="390" y="1879"/>
                  </a:lnTo>
                  <a:lnTo>
                    <a:pt x="382" y="1880"/>
                  </a:lnTo>
                  <a:lnTo>
                    <a:pt x="382" y="1880"/>
                  </a:lnTo>
                  <a:lnTo>
                    <a:pt x="369" y="1879"/>
                  </a:lnTo>
                  <a:lnTo>
                    <a:pt x="358" y="1877"/>
                  </a:lnTo>
                  <a:lnTo>
                    <a:pt x="348" y="1873"/>
                  </a:lnTo>
                  <a:lnTo>
                    <a:pt x="338" y="1869"/>
                  </a:lnTo>
                  <a:lnTo>
                    <a:pt x="330" y="1863"/>
                  </a:lnTo>
                  <a:lnTo>
                    <a:pt x="323" y="1858"/>
                  </a:lnTo>
                  <a:lnTo>
                    <a:pt x="318" y="1850"/>
                  </a:lnTo>
                  <a:lnTo>
                    <a:pt x="312" y="1842"/>
                  </a:lnTo>
                  <a:lnTo>
                    <a:pt x="309" y="1834"/>
                  </a:lnTo>
                  <a:lnTo>
                    <a:pt x="306" y="1827"/>
                  </a:lnTo>
                  <a:lnTo>
                    <a:pt x="301" y="1809"/>
                  </a:lnTo>
                  <a:lnTo>
                    <a:pt x="299" y="1792"/>
                  </a:lnTo>
                  <a:lnTo>
                    <a:pt x="298" y="1778"/>
                  </a:lnTo>
                  <a:lnTo>
                    <a:pt x="298" y="1778"/>
                  </a:lnTo>
                  <a:lnTo>
                    <a:pt x="298" y="1778"/>
                  </a:lnTo>
                  <a:close/>
                  <a:moveTo>
                    <a:pt x="1143" y="1874"/>
                  </a:moveTo>
                  <a:lnTo>
                    <a:pt x="1087" y="1874"/>
                  </a:lnTo>
                  <a:lnTo>
                    <a:pt x="1087" y="1651"/>
                  </a:lnTo>
                  <a:lnTo>
                    <a:pt x="1143" y="1651"/>
                  </a:lnTo>
                  <a:lnTo>
                    <a:pt x="1143" y="1670"/>
                  </a:lnTo>
                  <a:lnTo>
                    <a:pt x="1143" y="1670"/>
                  </a:lnTo>
                  <a:lnTo>
                    <a:pt x="1148" y="1664"/>
                  </a:lnTo>
                  <a:lnTo>
                    <a:pt x="1154" y="1659"/>
                  </a:lnTo>
                  <a:lnTo>
                    <a:pt x="1160" y="1655"/>
                  </a:lnTo>
                  <a:lnTo>
                    <a:pt x="1167" y="1652"/>
                  </a:lnTo>
                  <a:lnTo>
                    <a:pt x="1175" y="1649"/>
                  </a:lnTo>
                  <a:lnTo>
                    <a:pt x="1182" y="1648"/>
                  </a:lnTo>
                  <a:lnTo>
                    <a:pt x="1190" y="1646"/>
                  </a:lnTo>
                  <a:lnTo>
                    <a:pt x="1198" y="1645"/>
                  </a:lnTo>
                  <a:lnTo>
                    <a:pt x="1198" y="1645"/>
                  </a:lnTo>
                  <a:lnTo>
                    <a:pt x="1208" y="1646"/>
                  </a:lnTo>
                  <a:lnTo>
                    <a:pt x="1217" y="1648"/>
                  </a:lnTo>
                  <a:lnTo>
                    <a:pt x="1226" y="1650"/>
                  </a:lnTo>
                  <a:lnTo>
                    <a:pt x="1234" y="1652"/>
                  </a:lnTo>
                  <a:lnTo>
                    <a:pt x="1242" y="1655"/>
                  </a:lnTo>
                  <a:lnTo>
                    <a:pt x="1248" y="1661"/>
                  </a:lnTo>
                  <a:lnTo>
                    <a:pt x="1254" y="1665"/>
                  </a:lnTo>
                  <a:lnTo>
                    <a:pt x="1259" y="1672"/>
                  </a:lnTo>
                  <a:lnTo>
                    <a:pt x="1265" y="1679"/>
                  </a:lnTo>
                  <a:lnTo>
                    <a:pt x="1268" y="1686"/>
                  </a:lnTo>
                  <a:lnTo>
                    <a:pt x="1273" y="1694"/>
                  </a:lnTo>
                  <a:lnTo>
                    <a:pt x="1275" y="1703"/>
                  </a:lnTo>
                  <a:lnTo>
                    <a:pt x="1277" y="1713"/>
                  </a:lnTo>
                  <a:lnTo>
                    <a:pt x="1279" y="1724"/>
                  </a:lnTo>
                  <a:lnTo>
                    <a:pt x="1280" y="1735"/>
                  </a:lnTo>
                  <a:lnTo>
                    <a:pt x="1280" y="1748"/>
                  </a:lnTo>
                  <a:lnTo>
                    <a:pt x="1280" y="1874"/>
                  </a:lnTo>
                  <a:lnTo>
                    <a:pt x="1225" y="1874"/>
                  </a:lnTo>
                  <a:lnTo>
                    <a:pt x="1225" y="1751"/>
                  </a:lnTo>
                  <a:lnTo>
                    <a:pt x="1225" y="1751"/>
                  </a:lnTo>
                  <a:lnTo>
                    <a:pt x="1225" y="1738"/>
                  </a:lnTo>
                  <a:lnTo>
                    <a:pt x="1223" y="1727"/>
                  </a:lnTo>
                  <a:lnTo>
                    <a:pt x="1219" y="1718"/>
                  </a:lnTo>
                  <a:lnTo>
                    <a:pt x="1215" y="1710"/>
                  </a:lnTo>
                  <a:lnTo>
                    <a:pt x="1209" y="1704"/>
                  </a:lnTo>
                  <a:lnTo>
                    <a:pt x="1203" y="1700"/>
                  </a:lnTo>
                  <a:lnTo>
                    <a:pt x="1195" y="1698"/>
                  </a:lnTo>
                  <a:lnTo>
                    <a:pt x="1185" y="1696"/>
                  </a:lnTo>
                  <a:lnTo>
                    <a:pt x="1185" y="1696"/>
                  </a:lnTo>
                  <a:lnTo>
                    <a:pt x="1175" y="1698"/>
                  </a:lnTo>
                  <a:lnTo>
                    <a:pt x="1166" y="1700"/>
                  </a:lnTo>
                  <a:lnTo>
                    <a:pt x="1159" y="1704"/>
                  </a:lnTo>
                  <a:lnTo>
                    <a:pt x="1154" y="1710"/>
                  </a:lnTo>
                  <a:lnTo>
                    <a:pt x="1148" y="1718"/>
                  </a:lnTo>
                  <a:lnTo>
                    <a:pt x="1145" y="1728"/>
                  </a:lnTo>
                  <a:lnTo>
                    <a:pt x="1143" y="1739"/>
                  </a:lnTo>
                  <a:lnTo>
                    <a:pt x="1143" y="1751"/>
                  </a:lnTo>
                  <a:lnTo>
                    <a:pt x="1143" y="1874"/>
                  </a:lnTo>
                  <a:lnTo>
                    <a:pt x="1143" y="1874"/>
                  </a:lnTo>
                  <a:close/>
                  <a:moveTo>
                    <a:pt x="597" y="1755"/>
                  </a:moveTo>
                  <a:lnTo>
                    <a:pt x="597" y="1874"/>
                  </a:lnTo>
                  <a:lnTo>
                    <a:pt x="541" y="1874"/>
                  </a:lnTo>
                  <a:lnTo>
                    <a:pt x="541" y="1651"/>
                  </a:lnTo>
                  <a:lnTo>
                    <a:pt x="597" y="1651"/>
                  </a:lnTo>
                  <a:lnTo>
                    <a:pt x="597" y="1755"/>
                  </a:lnTo>
                  <a:lnTo>
                    <a:pt x="597" y="1755"/>
                  </a:lnTo>
                  <a:close/>
                  <a:moveTo>
                    <a:pt x="646" y="1585"/>
                  </a:moveTo>
                  <a:lnTo>
                    <a:pt x="701" y="1558"/>
                  </a:lnTo>
                  <a:lnTo>
                    <a:pt x="701" y="1760"/>
                  </a:lnTo>
                  <a:lnTo>
                    <a:pt x="701" y="1874"/>
                  </a:lnTo>
                  <a:lnTo>
                    <a:pt x="646" y="1874"/>
                  </a:lnTo>
                  <a:lnTo>
                    <a:pt x="646" y="1585"/>
                  </a:lnTo>
                  <a:lnTo>
                    <a:pt x="646" y="1585"/>
                  </a:lnTo>
                  <a:close/>
                  <a:moveTo>
                    <a:pt x="877" y="1666"/>
                  </a:moveTo>
                  <a:lnTo>
                    <a:pt x="877" y="1666"/>
                  </a:lnTo>
                  <a:lnTo>
                    <a:pt x="873" y="1661"/>
                  </a:lnTo>
                  <a:lnTo>
                    <a:pt x="867" y="1658"/>
                  </a:lnTo>
                  <a:lnTo>
                    <a:pt x="860" y="1653"/>
                  </a:lnTo>
                  <a:lnTo>
                    <a:pt x="855" y="1651"/>
                  </a:lnTo>
                  <a:lnTo>
                    <a:pt x="848" y="1649"/>
                  </a:lnTo>
                  <a:lnTo>
                    <a:pt x="841" y="1646"/>
                  </a:lnTo>
                  <a:lnTo>
                    <a:pt x="828" y="1645"/>
                  </a:lnTo>
                  <a:lnTo>
                    <a:pt x="828" y="1645"/>
                  </a:lnTo>
                  <a:lnTo>
                    <a:pt x="818" y="1646"/>
                  </a:lnTo>
                  <a:lnTo>
                    <a:pt x="808" y="1648"/>
                  </a:lnTo>
                  <a:lnTo>
                    <a:pt x="799" y="1650"/>
                  </a:lnTo>
                  <a:lnTo>
                    <a:pt x="791" y="1653"/>
                  </a:lnTo>
                  <a:lnTo>
                    <a:pt x="784" y="1658"/>
                  </a:lnTo>
                  <a:lnTo>
                    <a:pt x="776" y="1663"/>
                  </a:lnTo>
                  <a:lnTo>
                    <a:pt x="769" y="1670"/>
                  </a:lnTo>
                  <a:lnTo>
                    <a:pt x="764" y="1676"/>
                  </a:lnTo>
                  <a:lnTo>
                    <a:pt x="758" y="1684"/>
                  </a:lnTo>
                  <a:lnTo>
                    <a:pt x="754" y="1693"/>
                  </a:lnTo>
                  <a:lnTo>
                    <a:pt x="749" y="1702"/>
                  </a:lnTo>
                  <a:lnTo>
                    <a:pt x="746" y="1712"/>
                  </a:lnTo>
                  <a:lnTo>
                    <a:pt x="744" y="1723"/>
                  </a:lnTo>
                  <a:lnTo>
                    <a:pt x="741" y="1735"/>
                  </a:lnTo>
                  <a:lnTo>
                    <a:pt x="740" y="1748"/>
                  </a:lnTo>
                  <a:lnTo>
                    <a:pt x="740" y="1760"/>
                  </a:lnTo>
                  <a:lnTo>
                    <a:pt x="740" y="1760"/>
                  </a:lnTo>
                  <a:lnTo>
                    <a:pt x="740" y="1774"/>
                  </a:lnTo>
                  <a:lnTo>
                    <a:pt x="741" y="1787"/>
                  </a:lnTo>
                  <a:lnTo>
                    <a:pt x="744" y="1799"/>
                  </a:lnTo>
                  <a:lnTo>
                    <a:pt x="746" y="1810"/>
                  </a:lnTo>
                  <a:lnTo>
                    <a:pt x="749" y="1821"/>
                  </a:lnTo>
                  <a:lnTo>
                    <a:pt x="752" y="1831"/>
                  </a:lnTo>
                  <a:lnTo>
                    <a:pt x="757" y="1840"/>
                  </a:lnTo>
                  <a:lnTo>
                    <a:pt x="762" y="1848"/>
                  </a:lnTo>
                  <a:lnTo>
                    <a:pt x="769" y="1856"/>
                  </a:lnTo>
                  <a:lnTo>
                    <a:pt x="775" y="1861"/>
                  </a:lnTo>
                  <a:lnTo>
                    <a:pt x="783" y="1867"/>
                  </a:lnTo>
                  <a:lnTo>
                    <a:pt x="790" y="1871"/>
                  </a:lnTo>
                  <a:lnTo>
                    <a:pt x="798" y="1874"/>
                  </a:lnTo>
                  <a:lnTo>
                    <a:pt x="807" y="1878"/>
                  </a:lnTo>
                  <a:lnTo>
                    <a:pt x="817" y="1879"/>
                  </a:lnTo>
                  <a:lnTo>
                    <a:pt x="827" y="1880"/>
                  </a:lnTo>
                  <a:lnTo>
                    <a:pt x="827" y="1880"/>
                  </a:lnTo>
                  <a:lnTo>
                    <a:pt x="834" y="1879"/>
                  </a:lnTo>
                  <a:lnTo>
                    <a:pt x="840" y="1878"/>
                  </a:lnTo>
                  <a:lnTo>
                    <a:pt x="847" y="1877"/>
                  </a:lnTo>
                  <a:lnTo>
                    <a:pt x="854" y="1874"/>
                  </a:lnTo>
                  <a:lnTo>
                    <a:pt x="859" y="1871"/>
                  </a:lnTo>
                  <a:lnTo>
                    <a:pt x="866" y="1868"/>
                  </a:lnTo>
                  <a:lnTo>
                    <a:pt x="871" y="1863"/>
                  </a:lnTo>
                  <a:lnTo>
                    <a:pt x="877" y="1858"/>
                  </a:lnTo>
                  <a:lnTo>
                    <a:pt x="877" y="1874"/>
                  </a:lnTo>
                  <a:lnTo>
                    <a:pt x="933" y="1874"/>
                  </a:lnTo>
                  <a:lnTo>
                    <a:pt x="933" y="1558"/>
                  </a:lnTo>
                  <a:lnTo>
                    <a:pt x="877" y="1585"/>
                  </a:lnTo>
                  <a:lnTo>
                    <a:pt x="877" y="1666"/>
                  </a:lnTo>
                  <a:lnTo>
                    <a:pt x="877" y="1666"/>
                  </a:lnTo>
                  <a:close/>
                  <a:moveTo>
                    <a:pt x="838" y="1829"/>
                  </a:moveTo>
                  <a:lnTo>
                    <a:pt x="838" y="1829"/>
                  </a:lnTo>
                  <a:lnTo>
                    <a:pt x="831" y="1828"/>
                  </a:lnTo>
                  <a:lnTo>
                    <a:pt x="824" y="1825"/>
                  </a:lnTo>
                  <a:lnTo>
                    <a:pt x="817" y="1822"/>
                  </a:lnTo>
                  <a:lnTo>
                    <a:pt x="810" y="1815"/>
                  </a:lnTo>
                  <a:lnTo>
                    <a:pt x="805" y="1807"/>
                  </a:lnTo>
                  <a:lnTo>
                    <a:pt x="800" y="1794"/>
                  </a:lnTo>
                  <a:lnTo>
                    <a:pt x="797" y="1779"/>
                  </a:lnTo>
                  <a:lnTo>
                    <a:pt x="796" y="1759"/>
                  </a:lnTo>
                  <a:lnTo>
                    <a:pt x="796" y="1759"/>
                  </a:lnTo>
                  <a:lnTo>
                    <a:pt x="797" y="1741"/>
                  </a:lnTo>
                  <a:lnTo>
                    <a:pt x="800" y="1728"/>
                  </a:lnTo>
                  <a:lnTo>
                    <a:pt x="805" y="1717"/>
                  </a:lnTo>
                  <a:lnTo>
                    <a:pt x="810" y="1709"/>
                  </a:lnTo>
                  <a:lnTo>
                    <a:pt x="816" y="1702"/>
                  </a:lnTo>
                  <a:lnTo>
                    <a:pt x="824" y="1699"/>
                  </a:lnTo>
                  <a:lnTo>
                    <a:pt x="830" y="1696"/>
                  </a:lnTo>
                  <a:lnTo>
                    <a:pt x="838" y="1696"/>
                  </a:lnTo>
                  <a:lnTo>
                    <a:pt x="838" y="1696"/>
                  </a:lnTo>
                  <a:lnTo>
                    <a:pt x="845" y="1696"/>
                  </a:lnTo>
                  <a:lnTo>
                    <a:pt x="851" y="1699"/>
                  </a:lnTo>
                  <a:lnTo>
                    <a:pt x="858" y="1701"/>
                  </a:lnTo>
                  <a:lnTo>
                    <a:pt x="863" y="1704"/>
                  </a:lnTo>
                  <a:lnTo>
                    <a:pt x="867" y="1708"/>
                  </a:lnTo>
                  <a:lnTo>
                    <a:pt x="871" y="1711"/>
                  </a:lnTo>
                  <a:lnTo>
                    <a:pt x="877" y="1719"/>
                  </a:lnTo>
                  <a:lnTo>
                    <a:pt x="877" y="1807"/>
                  </a:lnTo>
                  <a:lnTo>
                    <a:pt x="877" y="1807"/>
                  </a:lnTo>
                  <a:lnTo>
                    <a:pt x="870" y="1814"/>
                  </a:lnTo>
                  <a:lnTo>
                    <a:pt x="863" y="1821"/>
                  </a:lnTo>
                  <a:lnTo>
                    <a:pt x="858" y="1824"/>
                  </a:lnTo>
                  <a:lnTo>
                    <a:pt x="851" y="1827"/>
                  </a:lnTo>
                  <a:lnTo>
                    <a:pt x="846" y="1828"/>
                  </a:lnTo>
                  <a:lnTo>
                    <a:pt x="838" y="1829"/>
                  </a:lnTo>
                  <a:lnTo>
                    <a:pt x="838" y="1829"/>
                  </a:lnTo>
                  <a:lnTo>
                    <a:pt x="838" y="1829"/>
                  </a:lnTo>
                  <a:close/>
                  <a:moveTo>
                    <a:pt x="2084" y="1645"/>
                  </a:moveTo>
                  <a:lnTo>
                    <a:pt x="2084" y="1645"/>
                  </a:lnTo>
                  <a:lnTo>
                    <a:pt x="2079" y="1646"/>
                  </a:lnTo>
                  <a:lnTo>
                    <a:pt x="2072" y="1648"/>
                  </a:lnTo>
                  <a:lnTo>
                    <a:pt x="2059" y="1651"/>
                  </a:lnTo>
                  <a:lnTo>
                    <a:pt x="2046" y="1658"/>
                  </a:lnTo>
                  <a:lnTo>
                    <a:pt x="2035" y="1666"/>
                  </a:lnTo>
                  <a:lnTo>
                    <a:pt x="2035" y="1563"/>
                  </a:lnTo>
                  <a:lnTo>
                    <a:pt x="1980" y="1591"/>
                  </a:lnTo>
                  <a:lnTo>
                    <a:pt x="1980" y="1874"/>
                  </a:lnTo>
                  <a:lnTo>
                    <a:pt x="2035" y="1874"/>
                  </a:lnTo>
                  <a:lnTo>
                    <a:pt x="2035" y="1858"/>
                  </a:lnTo>
                  <a:lnTo>
                    <a:pt x="2035" y="1858"/>
                  </a:lnTo>
                  <a:lnTo>
                    <a:pt x="2040" y="1863"/>
                  </a:lnTo>
                  <a:lnTo>
                    <a:pt x="2046" y="1868"/>
                  </a:lnTo>
                  <a:lnTo>
                    <a:pt x="2052" y="1871"/>
                  </a:lnTo>
                  <a:lnTo>
                    <a:pt x="2059" y="1874"/>
                  </a:lnTo>
                  <a:lnTo>
                    <a:pt x="2064" y="1877"/>
                  </a:lnTo>
                  <a:lnTo>
                    <a:pt x="2072" y="1878"/>
                  </a:lnTo>
                  <a:lnTo>
                    <a:pt x="2079" y="1879"/>
                  </a:lnTo>
                  <a:lnTo>
                    <a:pt x="2085" y="1880"/>
                  </a:lnTo>
                  <a:lnTo>
                    <a:pt x="2085" y="1880"/>
                  </a:lnTo>
                  <a:lnTo>
                    <a:pt x="2095" y="1879"/>
                  </a:lnTo>
                  <a:lnTo>
                    <a:pt x="2105" y="1878"/>
                  </a:lnTo>
                  <a:lnTo>
                    <a:pt x="2114" y="1876"/>
                  </a:lnTo>
                  <a:lnTo>
                    <a:pt x="2123" y="1871"/>
                  </a:lnTo>
                  <a:lnTo>
                    <a:pt x="2131" y="1867"/>
                  </a:lnTo>
                  <a:lnTo>
                    <a:pt x="2137" y="1862"/>
                  </a:lnTo>
                  <a:lnTo>
                    <a:pt x="2144" y="1856"/>
                  </a:lnTo>
                  <a:lnTo>
                    <a:pt x="2150" y="1849"/>
                  </a:lnTo>
                  <a:lnTo>
                    <a:pt x="2155" y="1840"/>
                  </a:lnTo>
                  <a:lnTo>
                    <a:pt x="2160" y="1831"/>
                  </a:lnTo>
                  <a:lnTo>
                    <a:pt x="2163" y="1821"/>
                  </a:lnTo>
                  <a:lnTo>
                    <a:pt x="2166" y="1811"/>
                  </a:lnTo>
                  <a:lnTo>
                    <a:pt x="2170" y="1800"/>
                  </a:lnTo>
                  <a:lnTo>
                    <a:pt x="2171" y="1788"/>
                  </a:lnTo>
                  <a:lnTo>
                    <a:pt x="2172" y="1774"/>
                  </a:lnTo>
                  <a:lnTo>
                    <a:pt x="2173" y="1760"/>
                  </a:lnTo>
                  <a:lnTo>
                    <a:pt x="2173" y="1760"/>
                  </a:lnTo>
                  <a:lnTo>
                    <a:pt x="2172" y="1748"/>
                  </a:lnTo>
                  <a:lnTo>
                    <a:pt x="2171" y="1735"/>
                  </a:lnTo>
                  <a:lnTo>
                    <a:pt x="2169" y="1723"/>
                  </a:lnTo>
                  <a:lnTo>
                    <a:pt x="2166" y="1712"/>
                  </a:lnTo>
                  <a:lnTo>
                    <a:pt x="2163" y="1702"/>
                  </a:lnTo>
                  <a:lnTo>
                    <a:pt x="2159" y="1693"/>
                  </a:lnTo>
                  <a:lnTo>
                    <a:pt x="2154" y="1684"/>
                  </a:lnTo>
                  <a:lnTo>
                    <a:pt x="2149" y="1676"/>
                  </a:lnTo>
                  <a:lnTo>
                    <a:pt x="2143" y="1670"/>
                  </a:lnTo>
                  <a:lnTo>
                    <a:pt x="2136" y="1663"/>
                  </a:lnTo>
                  <a:lnTo>
                    <a:pt x="2129" y="1658"/>
                  </a:lnTo>
                  <a:lnTo>
                    <a:pt x="2121" y="1653"/>
                  </a:lnTo>
                  <a:lnTo>
                    <a:pt x="2113" y="1650"/>
                  </a:lnTo>
                  <a:lnTo>
                    <a:pt x="2104" y="1648"/>
                  </a:lnTo>
                  <a:lnTo>
                    <a:pt x="2094" y="1646"/>
                  </a:lnTo>
                  <a:lnTo>
                    <a:pt x="2084" y="1645"/>
                  </a:lnTo>
                  <a:lnTo>
                    <a:pt x="2084" y="1645"/>
                  </a:lnTo>
                  <a:lnTo>
                    <a:pt x="2084" y="1645"/>
                  </a:lnTo>
                  <a:close/>
                  <a:moveTo>
                    <a:pt x="2074" y="1696"/>
                  </a:moveTo>
                  <a:lnTo>
                    <a:pt x="2074" y="1696"/>
                  </a:lnTo>
                  <a:lnTo>
                    <a:pt x="2082" y="1698"/>
                  </a:lnTo>
                  <a:lnTo>
                    <a:pt x="2090" y="1700"/>
                  </a:lnTo>
                  <a:lnTo>
                    <a:pt x="2096" y="1704"/>
                  </a:lnTo>
                  <a:lnTo>
                    <a:pt x="2103" y="1711"/>
                  </a:lnTo>
                  <a:lnTo>
                    <a:pt x="2109" y="1719"/>
                  </a:lnTo>
                  <a:lnTo>
                    <a:pt x="2112" y="1730"/>
                  </a:lnTo>
                  <a:lnTo>
                    <a:pt x="2115" y="1743"/>
                  </a:lnTo>
                  <a:lnTo>
                    <a:pt x="2116" y="1759"/>
                  </a:lnTo>
                  <a:lnTo>
                    <a:pt x="2116" y="1759"/>
                  </a:lnTo>
                  <a:lnTo>
                    <a:pt x="2115" y="1775"/>
                  </a:lnTo>
                  <a:lnTo>
                    <a:pt x="2113" y="1790"/>
                  </a:lnTo>
                  <a:lnTo>
                    <a:pt x="2111" y="1801"/>
                  </a:lnTo>
                  <a:lnTo>
                    <a:pt x="2106" y="1811"/>
                  </a:lnTo>
                  <a:lnTo>
                    <a:pt x="2100" y="1819"/>
                  </a:lnTo>
                  <a:lnTo>
                    <a:pt x="2093" y="1824"/>
                  </a:lnTo>
                  <a:lnTo>
                    <a:pt x="2085" y="1828"/>
                  </a:lnTo>
                  <a:lnTo>
                    <a:pt x="2075" y="1829"/>
                  </a:lnTo>
                  <a:lnTo>
                    <a:pt x="2075" y="1829"/>
                  </a:lnTo>
                  <a:lnTo>
                    <a:pt x="2067" y="1828"/>
                  </a:lnTo>
                  <a:lnTo>
                    <a:pt x="2061" y="1827"/>
                  </a:lnTo>
                  <a:lnTo>
                    <a:pt x="2055" y="1823"/>
                  </a:lnTo>
                  <a:lnTo>
                    <a:pt x="2050" y="1821"/>
                  </a:lnTo>
                  <a:lnTo>
                    <a:pt x="2041" y="1813"/>
                  </a:lnTo>
                  <a:lnTo>
                    <a:pt x="2035" y="1808"/>
                  </a:lnTo>
                  <a:lnTo>
                    <a:pt x="2035" y="1719"/>
                  </a:lnTo>
                  <a:lnTo>
                    <a:pt x="2035" y="1719"/>
                  </a:lnTo>
                  <a:lnTo>
                    <a:pt x="2039" y="1714"/>
                  </a:lnTo>
                  <a:lnTo>
                    <a:pt x="2043" y="1710"/>
                  </a:lnTo>
                  <a:lnTo>
                    <a:pt x="2047" y="1705"/>
                  </a:lnTo>
                  <a:lnTo>
                    <a:pt x="2052" y="1702"/>
                  </a:lnTo>
                  <a:lnTo>
                    <a:pt x="2057" y="1700"/>
                  </a:lnTo>
                  <a:lnTo>
                    <a:pt x="2063" y="1698"/>
                  </a:lnTo>
                  <a:lnTo>
                    <a:pt x="2069" y="1696"/>
                  </a:lnTo>
                  <a:lnTo>
                    <a:pt x="2074" y="1696"/>
                  </a:lnTo>
                  <a:lnTo>
                    <a:pt x="2074" y="1696"/>
                  </a:lnTo>
                  <a:lnTo>
                    <a:pt x="2074" y="1696"/>
                  </a:lnTo>
                  <a:close/>
                  <a:moveTo>
                    <a:pt x="1455" y="1666"/>
                  </a:moveTo>
                  <a:lnTo>
                    <a:pt x="1455" y="1666"/>
                  </a:lnTo>
                  <a:lnTo>
                    <a:pt x="1451" y="1662"/>
                  </a:lnTo>
                  <a:lnTo>
                    <a:pt x="1445" y="1658"/>
                  </a:lnTo>
                  <a:lnTo>
                    <a:pt x="1438" y="1654"/>
                  </a:lnTo>
                  <a:lnTo>
                    <a:pt x="1433" y="1651"/>
                  </a:lnTo>
                  <a:lnTo>
                    <a:pt x="1426" y="1649"/>
                  </a:lnTo>
                  <a:lnTo>
                    <a:pt x="1419" y="1646"/>
                  </a:lnTo>
                  <a:lnTo>
                    <a:pt x="1413" y="1646"/>
                  </a:lnTo>
                  <a:lnTo>
                    <a:pt x="1406" y="1645"/>
                  </a:lnTo>
                  <a:lnTo>
                    <a:pt x="1406" y="1645"/>
                  </a:lnTo>
                  <a:lnTo>
                    <a:pt x="1396" y="1646"/>
                  </a:lnTo>
                  <a:lnTo>
                    <a:pt x="1386" y="1648"/>
                  </a:lnTo>
                  <a:lnTo>
                    <a:pt x="1377" y="1650"/>
                  </a:lnTo>
                  <a:lnTo>
                    <a:pt x="1369" y="1653"/>
                  </a:lnTo>
                  <a:lnTo>
                    <a:pt x="1362" y="1658"/>
                  </a:lnTo>
                  <a:lnTo>
                    <a:pt x="1354" y="1663"/>
                  </a:lnTo>
                  <a:lnTo>
                    <a:pt x="1347" y="1670"/>
                  </a:lnTo>
                  <a:lnTo>
                    <a:pt x="1342" y="1676"/>
                  </a:lnTo>
                  <a:lnTo>
                    <a:pt x="1336" y="1684"/>
                  </a:lnTo>
                  <a:lnTo>
                    <a:pt x="1332" y="1693"/>
                  </a:lnTo>
                  <a:lnTo>
                    <a:pt x="1327" y="1702"/>
                  </a:lnTo>
                  <a:lnTo>
                    <a:pt x="1324" y="1712"/>
                  </a:lnTo>
                  <a:lnTo>
                    <a:pt x="1322" y="1723"/>
                  </a:lnTo>
                  <a:lnTo>
                    <a:pt x="1319" y="1735"/>
                  </a:lnTo>
                  <a:lnTo>
                    <a:pt x="1318" y="1748"/>
                  </a:lnTo>
                  <a:lnTo>
                    <a:pt x="1318" y="1760"/>
                  </a:lnTo>
                  <a:lnTo>
                    <a:pt x="1318" y="1760"/>
                  </a:lnTo>
                  <a:lnTo>
                    <a:pt x="1318" y="1774"/>
                  </a:lnTo>
                  <a:lnTo>
                    <a:pt x="1319" y="1787"/>
                  </a:lnTo>
                  <a:lnTo>
                    <a:pt x="1322" y="1799"/>
                  </a:lnTo>
                  <a:lnTo>
                    <a:pt x="1324" y="1810"/>
                  </a:lnTo>
                  <a:lnTo>
                    <a:pt x="1327" y="1821"/>
                  </a:lnTo>
                  <a:lnTo>
                    <a:pt x="1330" y="1831"/>
                  </a:lnTo>
                  <a:lnTo>
                    <a:pt x="1336" y="1840"/>
                  </a:lnTo>
                  <a:lnTo>
                    <a:pt x="1340" y="1848"/>
                  </a:lnTo>
                  <a:lnTo>
                    <a:pt x="1347" y="1856"/>
                  </a:lnTo>
                  <a:lnTo>
                    <a:pt x="1353" y="1861"/>
                  </a:lnTo>
                  <a:lnTo>
                    <a:pt x="1360" y="1867"/>
                  </a:lnTo>
                  <a:lnTo>
                    <a:pt x="1368" y="1871"/>
                  </a:lnTo>
                  <a:lnTo>
                    <a:pt x="1376" y="1874"/>
                  </a:lnTo>
                  <a:lnTo>
                    <a:pt x="1385" y="1878"/>
                  </a:lnTo>
                  <a:lnTo>
                    <a:pt x="1395" y="1879"/>
                  </a:lnTo>
                  <a:lnTo>
                    <a:pt x="1405" y="1879"/>
                  </a:lnTo>
                  <a:lnTo>
                    <a:pt x="1405" y="1879"/>
                  </a:lnTo>
                  <a:lnTo>
                    <a:pt x="1412" y="1879"/>
                  </a:lnTo>
                  <a:lnTo>
                    <a:pt x="1418" y="1878"/>
                  </a:lnTo>
                  <a:lnTo>
                    <a:pt x="1425" y="1877"/>
                  </a:lnTo>
                  <a:lnTo>
                    <a:pt x="1432" y="1874"/>
                  </a:lnTo>
                  <a:lnTo>
                    <a:pt x="1438" y="1871"/>
                  </a:lnTo>
                  <a:lnTo>
                    <a:pt x="1444" y="1867"/>
                  </a:lnTo>
                  <a:lnTo>
                    <a:pt x="1449" y="1863"/>
                  </a:lnTo>
                  <a:lnTo>
                    <a:pt x="1455" y="1858"/>
                  </a:lnTo>
                  <a:lnTo>
                    <a:pt x="1455" y="1863"/>
                  </a:lnTo>
                  <a:lnTo>
                    <a:pt x="1455" y="1863"/>
                  </a:lnTo>
                  <a:lnTo>
                    <a:pt x="1455" y="1872"/>
                  </a:lnTo>
                  <a:lnTo>
                    <a:pt x="1454" y="1882"/>
                  </a:lnTo>
                  <a:lnTo>
                    <a:pt x="1452" y="1892"/>
                  </a:lnTo>
                  <a:lnTo>
                    <a:pt x="1449" y="1897"/>
                  </a:lnTo>
                  <a:lnTo>
                    <a:pt x="1446" y="1901"/>
                  </a:lnTo>
                  <a:lnTo>
                    <a:pt x="1443" y="1906"/>
                  </a:lnTo>
                  <a:lnTo>
                    <a:pt x="1438" y="1910"/>
                  </a:lnTo>
                  <a:lnTo>
                    <a:pt x="1432" y="1913"/>
                  </a:lnTo>
                  <a:lnTo>
                    <a:pt x="1425" y="1916"/>
                  </a:lnTo>
                  <a:lnTo>
                    <a:pt x="1417" y="1919"/>
                  </a:lnTo>
                  <a:lnTo>
                    <a:pt x="1407" y="1920"/>
                  </a:lnTo>
                  <a:lnTo>
                    <a:pt x="1396" y="1922"/>
                  </a:lnTo>
                  <a:lnTo>
                    <a:pt x="1384" y="1922"/>
                  </a:lnTo>
                  <a:lnTo>
                    <a:pt x="1382" y="1922"/>
                  </a:lnTo>
                  <a:lnTo>
                    <a:pt x="1401" y="1966"/>
                  </a:lnTo>
                  <a:lnTo>
                    <a:pt x="1402" y="1966"/>
                  </a:lnTo>
                  <a:lnTo>
                    <a:pt x="1402" y="1966"/>
                  </a:lnTo>
                  <a:lnTo>
                    <a:pt x="1415" y="1966"/>
                  </a:lnTo>
                  <a:lnTo>
                    <a:pt x="1427" y="1963"/>
                  </a:lnTo>
                  <a:lnTo>
                    <a:pt x="1439" y="1961"/>
                  </a:lnTo>
                  <a:lnTo>
                    <a:pt x="1449" y="1958"/>
                  </a:lnTo>
                  <a:lnTo>
                    <a:pt x="1459" y="1954"/>
                  </a:lnTo>
                  <a:lnTo>
                    <a:pt x="1468" y="1950"/>
                  </a:lnTo>
                  <a:lnTo>
                    <a:pt x="1476" y="1943"/>
                  </a:lnTo>
                  <a:lnTo>
                    <a:pt x="1484" y="1938"/>
                  </a:lnTo>
                  <a:lnTo>
                    <a:pt x="1491" y="1930"/>
                  </a:lnTo>
                  <a:lnTo>
                    <a:pt x="1495" y="1921"/>
                  </a:lnTo>
                  <a:lnTo>
                    <a:pt x="1501" y="1912"/>
                  </a:lnTo>
                  <a:lnTo>
                    <a:pt x="1504" y="1902"/>
                  </a:lnTo>
                  <a:lnTo>
                    <a:pt x="1507" y="1891"/>
                  </a:lnTo>
                  <a:lnTo>
                    <a:pt x="1509" y="1880"/>
                  </a:lnTo>
                  <a:lnTo>
                    <a:pt x="1511" y="1868"/>
                  </a:lnTo>
                  <a:lnTo>
                    <a:pt x="1511" y="1853"/>
                  </a:lnTo>
                  <a:lnTo>
                    <a:pt x="1511" y="1651"/>
                  </a:lnTo>
                  <a:lnTo>
                    <a:pt x="1455" y="1651"/>
                  </a:lnTo>
                  <a:lnTo>
                    <a:pt x="1455" y="1666"/>
                  </a:lnTo>
                  <a:lnTo>
                    <a:pt x="1455" y="1666"/>
                  </a:lnTo>
                  <a:close/>
                  <a:moveTo>
                    <a:pt x="1455" y="1719"/>
                  </a:moveTo>
                  <a:lnTo>
                    <a:pt x="1455" y="1807"/>
                  </a:lnTo>
                  <a:lnTo>
                    <a:pt x="1455" y="1807"/>
                  </a:lnTo>
                  <a:lnTo>
                    <a:pt x="1448" y="1814"/>
                  </a:lnTo>
                  <a:lnTo>
                    <a:pt x="1439" y="1822"/>
                  </a:lnTo>
                  <a:lnTo>
                    <a:pt x="1435" y="1824"/>
                  </a:lnTo>
                  <a:lnTo>
                    <a:pt x="1429" y="1827"/>
                  </a:lnTo>
                  <a:lnTo>
                    <a:pt x="1423" y="1828"/>
                  </a:lnTo>
                  <a:lnTo>
                    <a:pt x="1416" y="1829"/>
                  </a:lnTo>
                  <a:lnTo>
                    <a:pt x="1416" y="1829"/>
                  </a:lnTo>
                  <a:lnTo>
                    <a:pt x="1408" y="1828"/>
                  </a:lnTo>
                  <a:lnTo>
                    <a:pt x="1402" y="1825"/>
                  </a:lnTo>
                  <a:lnTo>
                    <a:pt x="1394" y="1821"/>
                  </a:lnTo>
                  <a:lnTo>
                    <a:pt x="1388" y="1815"/>
                  </a:lnTo>
                  <a:lnTo>
                    <a:pt x="1383" y="1807"/>
                  </a:lnTo>
                  <a:lnTo>
                    <a:pt x="1378" y="1794"/>
                  </a:lnTo>
                  <a:lnTo>
                    <a:pt x="1375" y="1779"/>
                  </a:lnTo>
                  <a:lnTo>
                    <a:pt x="1374" y="1759"/>
                  </a:lnTo>
                  <a:lnTo>
                    <a:pt x="1374" y="1759"/>
                  </a:lnTo>
                  <a:lnTo>
                    <a:pt x="1375" y="1741"/>
                  </a:lnTo>
                  <a:lnTo>
                    <a:pt x="1378" y="1728"/>
                  </a:lnTo>
                  <a:lnTo>
                    <a:pt x="1383" y="1717"/>
                  </a:lnTo>
                  <a:lnTo>
                    <a:pt x="1388" y="1709"/>
                  </a:lnTo>
                  <a:lnTo>
                    <a:pt x="1394" y="1702"/>
                  </a:lnTo>
                  <a:lnTo>
                    <a:pt x="1402" y="1699"/>
                  </a:lnTo>
                  <a:lnTo>
                    <a:pt x="1408" y="1696"/>
                  </a:lnTo>
                  <a:lnTo>
                    <a:pt x="1416" y="1696"/>
                  </a:lnTo>
                  <a:lnTo>
                    <a:pt x="1416" y="1696"/>
                  </a:lnTo>
                  <a:lnTo>
                    <a:pt x="1423" y="1696"/>
                  </a:lnTo>
                  <a:lnTo>
                    <a:pt x="1429" y="1699"/>
                  </a:lnTo>
                  <a:lnTo>
                    <a:pt x="1436" y="1701"/>
                  </a:lnTo>
                  <a:lnTo>
                    <a:pt x="1441" y="1703"/>
                  </a:lnTo>
                  <a:lnTo>
                    <a:pt x="1445" y="1708"/>
                  </a:lnTo>
                  <a:lnTo>
                    <a:pt x="1449" y="1711"/>
                  </a:lnTo>
                  <a:lnTo>
                    <a:pt x="1455" y="1719"/>
                  </a:lnTo>
                  <a:lnTo>
                    <a:pt x="1455" y="1719"/>
                  </a:lnTo>
                  <a:lnTo>
                    <a:pt x="1455" y="1719"/>
                  </a:lnTo>
                  <a:close/>
                  <a:moveTo>
                    <a:pt x="1683" y="1705"/>
                  </a:moveTo>
                  <a:lnTo>
                    <a:pt x="1683" y="1705"/>
                  </a:lnTo>
                  <a:lnTo>
                    <a:pt x="1696" y="1699"/>
                  </a:lnTo>
                  <a:lnTo>
                    <a:pt x="1709" y="1694"/>
                  </a:lnTo>
                  <a:lnTo>
                    <a:pt x="1724" y="1691"/>
                  </a:lnTo>
                  <a:lnTo>
                    <a:pt x="1740" y="1690"/>
                  </a:lnTo>
                  <a:lnTo>
                    <a:pt x="1740" y="1690"/>
                  </a:lnTo>
                  <a:lnTo>
                    <a:pt x="1750" y="1691"/>
                  </a:lnTo>
                  <a:lnTo>
                    <a:pt x="1757" y="1692"/>
                  </a:lnTo>
                  <a:lnTo>
                    <a:pt x="1764" y="1694"/>
                  </a:lnTo>
                  <a:lnTo>
                    <a:pt x="1770" y="1699"/>
                  </a:lnTo>
                  <a:lnTo>
                    <a:pt x="1774" y="1703"/>
                  </a:lnTo>
                  <a:lnTo>
                    <a:pt x="1777" y="1709"/>
                  </a:lnTo>
                  <a:lnTo>
                    <a:pt x="1780" y="1714"/>
                  </a:lnTo>
                  <a:lnTo>
                    <a:pt x="1780" y="1722"/>
                  </a:lnTo>
                  <a:lnTo>
                    <a:pt x="1780" y="1738"/>
                  </a:lnTo>
                  <a:lnTo>
                    <a:pt x="1780" y="1738"/>
                  </a:lnTo>
                  <a:lnTo>
                    <a:pt x="1770" y="1733"/>
                  </a:lnTo>
                  <a:lnTo>
                    <a:pt x="1757" y="1730"/>
                  </a:lnTo>
                  <a:lnTo>
                    <a:pt x="1745" y="1728"/>
                  </a:lnTo>
                  <a:lnTo>
                    <a:pt x="1732" y="1727"/>
                  </a:lnTo>
                  <a:lnTo>
                    <a:pt x="1732" y="1727"/>
                  </a:lnTo>
                  <a:lnTo>
                    <a:pt x="1716" y="1728"/>
                  </a:lnTo>
                  <a:lnTo>
                    <a:pt x="1701" y="1731"/>
                  </a:lnTo>
                  <a:lnTo>
                    <a:pt x="1686" y="1735"/>
                  </a:lnTo>
                  <a:lnTo>
                    <a:pt x="1678" y="1739"/>
                  </a:lnTo>
                  <a:lnTo>
                    <a:pt x="1672" y="1743"/>
                  </a:lnTo>
                  <a:lnTo>
                    <a:pt x="1666" y="1748"/>
                  </a:lnTo>
                  <a:lnTo>
                    <a:pt x="1661" y="1753"/>
                  </a:lnTo>
                  <a:lnTo>
                    <a:pt x="1655" y="1759"/>
                  </a:lnTo>
                  <a:lnTo>
                    <a:pt x="1651" y="1765"/>
                  </a:lnTo>
                  <a:lnTo>
                    <a:pt x="1647" y="1773"/>
                  </a:lnTo>
                  <a:lnTo>
                    <a:pt x="1645" y="1782"/>
                  </a:lnTo>
                  <a:lnTo>
                    <a:pt x="1644" y="1791"/>
                  </a:lnTo>
                  <a:lnTo>
                    <a:pt x="1643" y="1800"/>
                  </a:lnTo>
                  <a:lnTo>
                    <a:pt x="1643" y="1800"/>
                  </a:lnTo>
                  <a:lnTo>
                    <a:pt x="1644" y="1811"/>
                  </a:lnTo>
                  <a:lnTo>
                    <a:pt x="1645" y="1821"/>
                  </a:lnTo>
                  <a:lnTo>
                    <a:pt x="1647" y="1829"/>
                  </a:lnTo>
                  <a:lnTo>
                    <a:pt x="1651" y="1838"/>
                  </a:lnTo>
                  <a:lnTo>
                    <a:pt x="1654" y="1844"/>
                  </a:lnTo>
                  <a:lnTo>
                    <a:pt x="1659" y="1851"/>
                  </a:lnTo>
                  <a:lnTo>
                    <a:pt x="1664" y="1857"/>
                  </a:lnTo>
                  <a:lnTo>
                    <a:pt x="1671" y="1862"/>
                  </a:lnTo>
                  <a:lnTo>
                    <a:pt x="1676" y="1867"/>
                  </a:lnTo>
                  <a:lnTo>
                    <a:pt x="1683" y="1870"/>
                  </a:lnTo>
                  <a:lnTo>
                    <a:pt x="1697" y="1876"/>
                  </a:lnTo>
                  <a:lnTo>
                    <a:pt x="1712" y="1879"/>
                  </a:lnTo>
                  <a:lnTo>
                    <a:pt x="1726" y="1880"/>
                  </a:lnTo>
                  <a:lnTo>
                    <a:pt x="1726" y="1880"/>
                  </a:lnTo>
                  <a:lnTo>
                    <a:pt x="1738" y="1878"/>
                  </a:lnTo>
                  <a:lnTo>
                    <a:pt x="1746" y="1877"/>
                  </a:lnTo>
                  <a:lnTo>
                    <a:pt x="1753" y="1874"/>
                  </a:lnTo>
                  <a:lnTo>
                    <a:pt x="1761" y="1871"/>
                  </a:lnTo>
                  <a:lnTo>
                    <a:pt x="1767" y="1867"/>
                  </a:lnTo>
                  <a:lnTo>
                    <a:pt x="1774" y="1862"/>
                  </a:lnTo>
                  <a:lnTo>
                    <a:pt x="1780" y="1857"/>
                  </a:lnTo>
                  <a:lnTo>
                    <a:pt x="1780" y="1874"/>
                  </a:lnTo>
                  <a:lnTo>
                    <a:pt x="1835" y="1874"/>
                  </a:lnTo>
                  <a:lnTo>
                    <a:pt x="1835" y="1723"/>
                  </a:lnTo>
                  <a:lnTo>
                    <a:pt x="1835" y="1723"/>
                  </a:lnTo>
                  <a:lnTo>
                    <a:pt x="1835" y="1714"/>
                  </a:lnTo>
                  <a:lnTo>
                    <a:pt x="1834" y="1707"/>
                  </a:lnTo>
                  <a:lnTo>
                    <a:pt x="1832" y="1699"/>
                  </a:lnTo>
                  <a:lnTo>
                    <a:pt x="1830" y="1691"/>
                  </a:lnTo>
                  <a:lnTo>
                    <a:pt x="1825" y="1684"/>
                  </a:lnTo>
                  <a:lnTo>
                    <a:pt x="1822" y="1678"/>
                  </a:lnTo>
                  <a:lnTo>
                    <a:pt x="1816" y="1672"/>
                  </a:lnTo>
                  <a:lnTo>
                    <a:pt x="1811" y="1666"/>
                  </a:lnTo>
                  <a:lnTo>
                    <a:pt x="1805" y="1662"/>
                  </a:lnTo>
                  <a:lnTo>
                    <a:pt x="1798" y="1658"/>
                  </a:lnTo>
                  <a:lnTo>
                    <a:pt x="1791" y="1654"/>
                  </a:lnTo>
                  <a:lnTo>
                    <a:pt x="1783" y="1651"/>
                  </a:lnTo>
                  <a:lnTo>
                    <a:pt x="1774" y="1649"/>
                  </a:lnTo>
                  <a:lnTo>
                    <a:pt x="1765" y="1648"/>
                  </a:lnTo>
                  <a:lnTo>
                    <a:pt x="1755" y="1646"/>
                  </a:lnTo>
                  <a:lnTo>
                    <a:pt x="1745" y="1645"/>
                  </a:lnTo>
                  <a:lnTo>
                    <a:pt x="1745" y="1645"/>
                  </a:lnTo>
                  <a:lnTo>
                    <a:pt x="1733" y="1646"/>
                  </a:lnTo>
                  <a:lnTo>
                    <a:pt x="1723" y="1646"/>
                  </a:lnTo>
                  <a:lnTo>
                    <a:pt x="1712" y="1649"/>
                  </a:lnTo>
                  <a:lnTo>
                    <a:pt x="1701" y="1651"/>
                  </a:lnTo>
                  <a:lnTo>
                    <a:pt x="1691" y="1654"/>
                  </a:lnTo>
                  <a:lnTo>
                    <a:pt x="1681" y="1658"/>
                  </a:lnTo>
                  <a:lnTo>
                    <a:pt x="1671" y="1662"/>
                  </a:lnTo>
                  <a:lnTo>
                    <a:pt x="1661" y="1668"/>
                  </a:lnTo>
                  <a:lnTo>
                    <a:pt x="1683" y="1705"/>
                  </a:lnTo>
                  <a:lnTo>
                    <a:pt x="1683" y="1705"/>
                  </a:lnTo>
                  <a:close/>
                  <a:moveTo>
                    <a:pt x="1698" y="1800"/>
                  </a:moveTo>
                  <a:lnTo>
                    <a:pt x="1698" y="1800"/>
                  </a:lnTo>
                  <a:lnTo>
                    <a:pt x="1698" y="1793"/>
                  </a:lnTo>
                  <a:lnTo>
                    <a:pt x="1701" y="1787"/>
                  </a:lnTo>
                  <a:lnTo>
                    <a:pt x="1704" y="1781"/>
                  </a:lnTo>
                  <a:lnTo>
                    <a:pt x="1708" y="1777"/>
                  </a:lnTo>
                  <a:lnTo>
                    <a:pt x="1714" y="1773"/>
                  </a:lnTo>
                  <a:lnTo>
                    <a:pt x="1721" y="1771"/>
                  </a:lnTo>
                  <a:lnTo>
                    <a:pt x="1728" y="1769"/>
                  </a:lnTo>
                  <a:lnTo>
                    <a:pt x="1736" y="1769"/>
                  </a:lnTo>
                  <a:lnTo>
                    <a:pt x="1736" y="1769"/>
                  </a:lnTo>
                  <a:lnTo>
                    <a:pt x="1748" y="1769"/>
                  </a:lnTo>
                  <a:lnTo>
                    <a:pt x="1760" y="1771"/>
                  </a:lnTo>
                  <a:lnTo>
                    <a:pt x="1770" y="1774"/>
                  </a:lnTo>
                  <a:lnTo>
                    <a:pt x="1780" y="1780"/>
                  </a:lnTo>
                  <a:lnTo>
                    <a:pt x="1780" y="1810"/>
                  </a:lnTo>
                  <a:lnTo>
                    <a:pt x="1780" y="1810"/>
                  </a:lnTo>
                  <a:lnTo>
                    <a:pt x="1777" y="1814"/>
                  </a:lnTo>
                  <a:lnTo>
                    <a:pt x="1773" y="1819"/>
                  </a:lnTo>
                  <a:lnTo>
                    <a:pt x="1768" y="1823"/>
                  </a:lnTo>
                  <a:lnTo>
                    <a:pt x="1763" y="1827"/>
                  </a:lnTo>
                  <a:lnTo>
                    <a:pt x="1757" y="1830"/>
                  </a:lnTo>
                  <a:lnTo>
                    <a:pt x="1751" y="1832"/>
                  </a:lnTo>
                  <a:lnTo>
                    <a:pt x="1744" y="1833"/>
                  </a:lnTo>
                  <a:lnTo>
                    <a:pt x="1736" y="1834"/>
                  </a:lnTo>
                  <a:lnTo>
                    <a:pt x="1736" y="1834"/>
                  </a:lnTo>
                  <a:lnTo>
                    <a:pt x="1728" y="1833"/>
                  </a:lnTo>
                  <a:lnTo>
                    <a:pt x="1721" y="1831"/>
                  </a:lnTo>
                  <a:lnTo>
                    <a:pt x="1714" y="1829"/>
                  </a:lnTo>
                  <a:lnTo>
                    <a:pt x="1708" y="1824"/>
                  </a:lnTo>
                  <a:lnTo>
                    <a:pt x="1704" y="1820"/>
                  </a:lnTo>
                  <a:lnTo>
                    <a:pt x="1701" y="1814"/>
                  </a:lnTo>
                  <a:lnTo>
                    <a:pt x="1699" y="1808"/>
                  </a:lnTo>
                  <a:lnTo>
                    <a:pt x="1698" y="1800"/>
                  </a:lnTo>
                  <a:lnTo>
                    <a:pt x="1698" y="1800"/>
                  </a:lnTo>
                  <a:lnTo>
                    <a:pt x="1698" y="1800"/>
                  </a:lnTo>
                  <a:close/>
                  <a:moveTo>
                    <a:pt x="2350" y="1810"/>
                  </a:moveTo>
                  <a:lnTo>
                    <a:pt x="2350" y="1810"/>
                  </a:lnTo>
                  <a:lnTo>
                    <a:pt x="2342" y="1817"/>
                  </a:lnTo>
                  <a:lnTo>
                    <a:pt x="2332" y="1822"/>
                  </a:lnTo>
                  <a:lnTo>
                    <a:pt x="2326" y="1824"/>
                  </a:lnTo>
                  <a:lnTo>
                    <a:pt x="2320" y="1827"/>
                  </a:lnTo>
                  <a:lnTo>
                    <a:pt x="2313" y="1828"/>
                  </a:lnTo>
                  <a:lnTo>
                    <a:pt x="2306" y="1829"/>
                  </a:lnTo>
                  <a:lnTo>
                    <a:pt x="2306" y="1829"/>
                  </a:lnTo>
                  <a:lnTo>
                    <a:pt x="2301" y="1828"/>
                  </a:lnTo>
                  <a:lnTo>
                    <a:pt x="2294" y="1828"/>
                  </a:lnTo>
                  <a:lnTo>
                    <a:pt x="2286" y="1825"/>
                  </a:lnTo>
                  <a:lnTo>
                    <a:pt x="2277" y="1821"/>
                  </a:lnTo>
                  <a:lnTo>
                    <a:pt x="2270" y="1815"/>
                  </a:lnTo>
                  <a:lnTo>
                    <a:pt x="2266" y="1811"/>
                  </a:lnTo>
                  <a:lnTo>
                    <a:pt x="2263" y="1807"/>
                  </a:lnTo>
                  <a:lnTo>
                    <a:pt x="2261" y="1801"/>
                  </a:lnTo>
                  <a:lnTo>
                    <a:pt x="2259" y="1794"/>
                  </a:lnTo>
                  <a:lnTo>
                    <a:pt x="2257" y="1788"/>
                  </a:lnTo>
                  <a:lnTo>
                    <a:pt x="2256" y="1780"/>
                  </a:lnTo>
                  <a:lnTo>
                    <a:pt x="2393" y="1780"/>
                  </a:lnTo>
                  <a:lnTo>
                    <a:pt x="2393" y="1780"/>
                  </a:lnTo>
                  <a:lnTo>
                    <a:pt x="2394" y="1763"/>
                  </a:lnTo>
                  <a:lnTo>
                    <a:pt x="2394" y="1763"/>
                  </a:lnTo>
                  <a:lnTo>
                    <a:pt x="2394" y="1750"/>
                  </a:lnTo>
                  <a:lnTo>
                    <a:pt x="2392" y="1738"/>
                  </a:lnTo>
                  <a:lnTo>
                    <a:pt x="2391" y="1725"/>
                  </a:lnTo>
                  <a:lnTo>
                    <a:pt x="2388" y="1714"/>
                  </a:lnTo>
                  <a:lnTo>
                    <a:pt x="2384" y="1704"/>
                  </a:lnTo>
                  <a:lnTo>
                    <a:pt x="2380" y="1694"/>
                  </a:lnTo>
                  <a:lnTo>
                    <a:pt x="2374" y="1685"/>
                  </a:lnTo>
                  <a:lnTo>
                    <a:pt x="2369" y="1678"/>
                  </a:lnTo>
                  <a:lnTo>
                    <a:pt x="2362" y="1670"/>
                  </a:lnTo>
                  <a:lnTo>
                    <a:pt x="2355" y="1664"/>
                  </a:lnTo>
                  <a:lnTo>
                    <a:pt x="2348" y="1659"/>
                  </a:lnTo>
                  <a:lnTo>
                    <a:pt x="2339" y="1654"/>
                  </a:lnTo>
                  <a:lnTo>
                    <a:pt x="2330" y="1651"/>
                  </a:lnTo>
                  <a:lnTo>
                    <a:pt x="2321" y="1648"/>
                  </a:lnTo>
                  <a:lnTo>
                    <a:pt x="2311" y="1646"/>
                  </a:lnTo>
                  <a:lnTo>
                    <a:pt x="2300" y="1645"/>
                  </a:lnTo>
                  <a:lnTo>
                    <a:pt x="2300" y="1645"/>
                  </a:lnTo>
                  <a:lnTo>
                    <a:pt x="2290" y="1646"/>
                  </a:lnTo>
                  <a:lnTo>
                    <a:pt x="2280" y="1648"/>
                  </a:lnTo>
                  <a:lnTo>
                    <a:pt x="2270" y="1651"/>
                  </a:lnTo>
                  <a:lnTo>
                    <a:pt x="2260" y="1654"/>
                  </a:lnTo>
                  <a:lnTo>
                    <a:pt x="2251" y="1659"/>
                  </a:lnTo>
                  <a:lnTo>
                    <a:pt x="2243" y="1665"/>
                  </a:lnTo>
                  <a:lnTo>
                    <a:pt x="2235" y="1671"/>
                  </a:lnTo>
                  <a:lnTo>
                    <a:pt x="2229" y="1679"/>
                  </a:lnTo>
                  <a:lnTo>
                    <a:pt x="2222" y="1686"/>
                  </a:lnTo>
                  <a:lnTo>
                    <a:pt x="2216" y="1695"/>
                  </a:lnTo>
                  <a:lnTo>
                    <a:pt x="2212" y="1705"/>
                  </a:lnTo>
                  <a:lnTo>
                    <a:pt x="2207" y="1715"/>
                  </a:lnTo>
                  <a:lnTo>
                    <a:pt x="2204" y="1727"/>
                  </a:lnTo>
                  <a:lnTo>
                    <a:pt x="2202" y="1739"/>
                  </a:lnTo>
                  <a:lnTo>
                    <a:pt x="2201" y="1750"/>
                  </a:lnTo>
                  <a:lnTo>
                    <a:pt x="2200" y="1763"/>
                  </a:lnTo>
                  <a:lnTo>
                    <a:pt x="2200" y="1763"/>
                  </a:lnTo>
                  <a:lnTo>
                    <a:pt x="2201" y="1775"/>
                  </a:lnTo>
                  <a:lnTo>
                    <a:pt x="2202" y="1788"/>
                  </a:lnTo>
                  <a:lnTo>
                    <a:pt x="2204" y="1800"/>
                  </a:lnTo>
                  <a:lnTo>
                    <a:pt x="2207" y="1811"/>
                  </a:lnTo>
                  <a:lnTo>
                    <a:pt x="2212" y="1821"/>
                  </a:lnTo>
                  <a:lnTo>
                    <a:pt x="2216" y="1831"/>
                  </a:lnTo>
                  <a:lnTo>
                    <a:pt x="2222" y="1840"/>
                  </a:lnTo>
                  <a:lnTo>
                    <a:pt x="2229" y="1848"/>
                  </a:lnTo>
                  <a:lnTo>
                    <a:pt x="2236" y="1854"/>
                  </a:lnTo>
                  <a:lnTo>
                    <a:pt x="2244" y="1861"/>
                  </a:lnTo>
                  <a:lnTo>
                    <a:pt x="2253" y="1867"/>
                  </a:lnTo>
                  <a:lnTo>
                    <a:pt x="2262" y="1871"/>
                  </a:lnTo>
                  <a:lnTo>
                    <a:pt x="2272" y="1874"/>
                  </a:lnTo>
                  <a:lnTo>
                    <a:pt x="2283" y="1878"/>
                  </a:lnTo>
                  <a:lnTo>
                    <a:pt x="2294" y="1879"/>
                  </a:lnTo>
                  <a:lnTo>
                    <a:pt x="2306" y="1880"/>
                  </a:lnTo>
                  <a:lnTo>
                    <a:pt x="2306" y="1880"/>
                  </a:lnTo>
                  <a:lnTo>
                    <a:pt x="2317" y="1879"/>
                  </a:lnTo>
                  <a:lnTo>
                    <a:pt x="2327" y="1878"/>
                  </a:lnTo>
                  <a:lnTo>
                    <a:pt x="2339" y="1874"/>
                  </a:lnTo>
                  <a:lnTo>
                    <a:pt x="2349" y="1871"/>
                  </a:lnTo>
                  <a:lnTo>
                    <a:pt x="2359" y="1866"/>
                  </a:lnTo>
                  <a:lnTo>
                    <a:pt x="2368" y="1860"/>
                  </a:lnTo>
                  <a:lnTo>
                    <a:pt x="2376" y="1852"/>
                  </a:lnTo>
                  <a:lnTo>
                    <a:pt x="2385" y="1844"/>
                  </a:lnTo>
                  <a:lnTo>
                    <a:pt x="2350" y="1810"/>
                  </a:lnTo>
                  <a:lnTo>
                    <a:pt x="2350" y="1810"/>
                  </a:lnTo>
                  <a:close/>
                  <a:moveTo>
                    <a:pt x="2257" y="1739"/>
                  </a:moveTo>
                  <a:lnTo>
                    <a:pt x="2257" y="1739"/>
                  </a:lnTo>
                  <a:lnTo>
                    <a:pt x="2259" y="1729"/>
                  </a:lnTo>
                  <a:lnTo>
                    <a:pt x="2261" y="1720"/>
                  </a:lnTo>
                  <a:lnTo>
                    <a:pt x="2264" y="1712"/>
                  </a:lnTo>
                  <a:lnTo>
                    <a:pt x="2270" y="1705"/>
                  </a:lnTo>
                  <a:lnTo>
                    <a:pt x="2275" y="1700"/>
                  </a:lnTo>
                  <a:lnTo>
                    <a:pt x="2282" y="1696"/>
                  </a:lnTo>
                  <a:lnTo>
                    <a:pt x="2290" y="1693"/>
                  </a:lnTo>
                  <a:lnTo>
                    <a:pt x="2299" y="1693"/>
                  </a:lnTo>
                  <a:lnTo>
                    <a:pt x="2299" y="1693"/>
                  </a:lnTo>
                  <a:lnTo>
                    <a:pt x="2309" y="1694"/>
                  </a:lnTo>
                  <a:lnTo>
                    <a:pt x="2317" y="1696"/>
                  </a:lnTo>
                  <a:lnTo>
                    <a:pt x="2324" y="1701"/>
                  </a:lnTo>
                  <a:lnTo>
                    <a:pt x="2330" y="1708"/>
                  </a:lnTo>
                  <a:lnTo>
                    <a:pt x="2334" y="1714"/>
                  </a:lnTo>
                  <a:lnTo>
                    <a:pt x="2338" y="1722"/>
                  </a:lnTo>
                  <a:lnTo>
                    <a:pt x="2340" y="1731"/>
                  </a:lnTo>
                  <a:lnTo>
                    <a:pt x="2341" y="1739"/>
                  </a:lnTo>
                  <a:lnTo>
                    <a:pt x="2257" y="1739"/>
                  </a:lnTo>
                  <a:lnTo>
                    <a:pt x="2257" y="1739"/>
                  </a:lnTo>
                  <a:close/>
                  <a:moveTo>
                    <a:pt x="2884" y="1810"/>
                  </a:moveTo>
                  <a:lnTo>
                    <a:pt x="2884" y="1810"/>
                  </a:lnTo>
                  <a:lnTo>
                    <a:pt x="2875" y="1817"/>
                  </a:lnTo>
                  <a:lnTo>
                    <a:pt x="2867" y="1822"/>
                  </a:lnTo>
                  <a:lnTo>
                    <a:pt x="2860" y="1824"/>
                  </a:lnTo>
                  <a:lnTo>
                    <a:pt x="2854" y="1827"/>
                  </a:lnTo>
                  <a:lnTo>
                    <a:pt x="2848" y="1828"/>
                  </a:lnTo>
                  <a:lnTo>
                    <a:pt x="2840" y="1829"/>
                  </a:lnTo>
                  <a:lnTo>
                    <a:pt x="2840" y="1829"/>
                  </a:lnTo>
                  <a:lnTo>
                    <a:pt x="2834" y="1828"/>
                  </a:lnTo>
                  <a:lnTo>
                    <a:pt x="2828" y="1828"/>
                  </a:lnTo>
                  <a:lnTo>
                    <a:pt x="2820" y="1825"/>
                  </a:lnTo>
                  <a:lnTo>
                    <a:pt x="2812" y="1821"/>
                  </a:lnTo>
                  <a:lnTo>
                    <a:pt x="2804" y="1815"/>
                  </a:lnTo>
                  <a:lnTo>
                    <a:pt x="2801" y="1811"/>
                  </a:lnTo>
                  <a:lnTo>
                    <a:pt x="2798" y="1807"/>
                  </a:lnTo>
                  <a:lnTo>
                    <a:pt x="2795" y="1801"/>
                  </a:lnTo>
                  <a:lnTo>
                    <a:pt x="2793" y="1794"/>
                  </a:lnTo>
                  <a:lnTo>
                    <a:pt x="2791" y="1788"/>
                  </a:lnTo>
                  <a:lnTo>
                    <a:pt x="2790" y="1780"/>
                  </a:lnTo>
                  <a:lnTo>
                    <a:pt x="2928" y="1780"/>
                  </a:lnTo>
                  <a:lnTo>
                    <a:pt x="2928" y="1780"/>
                  </a:lnTo>
                  <a:lnTo>
                    <a:pt x="2929" y="1763"/>
                  </a:lnTo>
                  <a:lnTo>
                    <a:pt x="2929" y="1763"/>
                  </a:lnTo>
                  <a:lnTo>
                    <a:pt x="2928" y="1750"/>
                  </a:lnTo>
                  <a:lnTo>
                    <a:pt x="2927" y="1738"/>
                  </a:lnTo>
                  <a:lnTo>
                    <a:pt x="2924" y="1725"/>
                  </a:lnTo>
                  <a:lnTo>
                    <a:pt x="2922" y="1714"/>
                  </a:lnTo>
                  <a:lnTo>
                    <a:pt x="2918" y="1704"/>
                  </a:lnTo>
                  <a:lnTo>
                    <a:pt x="2913" y="1694"/>
                  </a:lnTo>
                  <a:lnTo>
                    <a:pt x="2909" y="1685"/>
                  </a:lnTo>
                  <a:lnTo>
                    <a:pt x="2903" y="1678"/>
                  </a:lnTo>
                  <a:lnTo>
                    <a:pt x="2897" y="1670"/>
                  </a:lnTo>
                  <a:lnTo>
                    <a:pt x="2889" y="1664"/>
                  </a:lnTo>
                  <a:lnTo>
                    <a:pt x="2881" y="1659"/>
                  </a:lnTo>
                  <a:lnTo>
                    <a:pt x="2873" y="1654"/>
                  </a:lnTo>
                  <a:lnTo>
                    <a:pt x="2864" y="1651"/>
                  </a:lnTo>
                  <a:lnTo>
                    <a:pt x="2854" y="1648"/>
                  </a:lnTo>
                  <a:lnTo>
                    <a:pt x="2844" y="1646"/>
                  </a:lnTo>
                  <a:lnTo>
                    <a:pt x="2834" y="1645"/>
                  </a:lnTo>
                  <a:lnTo>
                    <a:pt x="2834" y="1645"/>
                  </a:lnTo>
                  <a:lnTo>
                    <a:pt x="2823" y="1646"/>
                  </a:lnTo>
                  <a:lnTo>
                    <a:pt x="2813" y="1648"/>
                  </a:lnTo>
                  <a:lnTo>
                    <a:pt x="2803" y="1651"/>
                  </a:lnTo>
                  <a:lnTo>
                    <a:pt x="2794" y="1654"/>
                  </a:lnTo>
                  <a:lnTo>
                    <a:pt x="2785" y="1659"/>
                  </a:lnTo>
                  <a:lnTo>
                    <a:pt x="2777" y="1665"/>
                  </a:lnTo>
                  <a:lnTo>
                    <a:pt x="2770" y="1671"/>
                  </a:lnTo>
                  <a:lnTo>
                    <a:pt x="2762" y="1679"/>
                  </a:lnTo>
                  <a:lnTo>
                    <a:pt x="2755" y="1686"/>
                  </a:lnTo>
                  <a:lnTo>
                    <a:pt x="2750" y="1695"/>
                  </a:lnTo>
                  <a:lnTo>
                    <a:pt x="2745" y="1705"/>
                  </a:lnTo>
                  <a:lnTo>
                    <a:pt x="2741" y="1715"/>
                  </a:lnTo>
                  <a:lnTo>
                    <a:pt x="2739" y="1727"/>
                  </a:lnTo>
                  <a:lnTo>
                    <a:pt x="2735" y="1739"/>
                  </a:lnTo>
                  <a:lnTo>
                    <a:pt x="2734" y="1750"/>
                  </a:lnTo>
                  <a:lnTo>
                    <a:pt x="2734" y="1763"/>
                  </a:lnTo>
                  <a:lnTo>
                    <a:pt x="2734" y="1763"/>
                  </a:lnTo>
                  <a:lnTo>
                    <a:pt x="2734" y="1775"/>
                  </a:lnTo>
                  <a:lnTo>
                    <a:pt x="2735" y="1788"/>
                  </a:lnTo>
                  <a:lnTo>
                    <a:pt x="2738" y="1800"/>
                  </a:lnTo>
                  <a:lnTo>
                    <a:pt x="2741" y="1811"/>
                  </a:lnTo>
                  <a:lnTo>
                    <a:pt x="2745" y="1821"/>
                  </a:lnTo>
                  <a:lnTo>
                    <a:pt x="2751" y="1831"/>
                  </a:lnTo>
                  <a:lnTo>
                    <a:pt x="2757" y="1840"/>
                  </a:lnTo>
                  <a:lnTo>
                    <a:pt x="2763" y="1848"/>
                  </a:lnTo>
                  <a:lnTo>
                    <a:pt x="2770" y="1854"/>
                  </a:lnTo>
                  <a:lnTo>
                    <a:pt x="2778" y="1861"/>
                  </a:lnTo>
                  <a:lnTo>
                    <a:pt x="2787" y="1867"/>
                  </a:lnTo>
                  <a:lnTo>
                    <a:pt x="2797" y="1871"/>
                  </a:lnTo>
                  <a:lnTo>
                    <a:pt x="2807" y="1874"/>
                  </a:lnTo>
                  <a:lnTo>
                    <a:pt x="2817" y="1878"/>
                  </a:lnTo>
                  <a:lnTo>
                    <a:pt x="2829" y="1879"/>
                  </a:lnTo>
                  <a:lnTo>
                    <a:pt x="2840" y="1880"/>
                  </a:lnTo>
                  <a:lnTo>
                    <a:pt x="2840" y="1880"/>
                  </a:lnTo>
                  <a:lnTo>
                    <a:pt x="2851" y="1879"/>
                  </a:lnTo>
                  <a:lnTo>
                    <a:pt x="2862" y="1878"/>
                  </a:lnTo>
                  <a:lnTo>
                    <a:pt x="2872" y="1874"/>
                  </a:lnTo>
                  <a:lnTo>
                    <a:pt x="2882" y="1871"/>
                  </a:lnTo>
                  <a:lnTo>
                    <a:pt x="2892" y="1866"/>
                  </a:lnTo>
                  <a:lnTo>
                    <a:pt x="2902" y="1860"/>
                  </a:lnTo>
                  <a:lnTo>
                    <a:pt x="2911" y="1852"/>
                  </a:lnTo>
                  <a:lnTo>
                    <a:pt x="2919" y="1844"/>
                  </a:lnTo>
                  <a:lnTo>
                    <a:pt x="2884" y="1810"/>
                  </a:lnTo>
                  <a:lnTo>
                    <a:pt x="2884" y="1810"/>
                  </a:lnTo>
                  <a:close/>
                  <a:moveTo>
                    <a:pt x="2791" y="1739"/>
                  </a:moveTo>
                  <a:lnTo>
                    <a:pt x="2791" y="1739"/>
                  </a:lnTo>
                  <a:lnTo>
                    <a:pt x="2792" y="1729"/>
                  </a:lnTo>
                  <a:lnTo>
                    <a:pt x="2795" y="1720"/>
                  </a:lnTo>
                  <a:lnTo>
                    <a:pt x="2799" y="1712"/>
                  </a:lnTo>
                  <a:lnTo>
                    <a:pt x="2803" y="1705"/>
                  </a:lnTo>
                  <a:lnTo>
                    <a:pt x="2810" y="1700"/>
                  </a:lnTo>
                  <a:lnTo>
                    <a:pt x="2817" y="1696"/>
                  </a:lnTo>
                  <a:lnTo>
                    <a:pt x="2824" y="1693"/>
                  </a:lnTo>
                  <a:lnTo>
                    <a:pt x="2833" y="1693"/>
                  </a:lnTo>
                  <a:lnTo>
                    <a:pt x="2833" y="1693"/>
                  </a:lnTo>
                  <a:lnTo>
                    <a:pt x="2843" y="1694"/>
                  </a:lnTo>
                  <a:lnTo>
                    <a:pt x="2851" y="1696"/>
                  </a:lnTo>
                  <a:lnTo>
                    <a:pt x="2859" y="1701"/>
                  </a:lnTo>
                  <a:lnTo>
                    <a:pt x="2864" y="1708"/>
                  </a:lnTo>
                  <a:lnTo>
                    <a:pt x="2869" y="1714"/>
                  </a:lnTo>
                  <a:lnTo>
                    <a:pt x="2872" y="1722"/>
                  </a:lnTo>
                  <a:lnTo>
                    <a:pt x="2874" y="1731"/>
                  </a:lnTo>
                  <a:lnTo>
                    <a:pt x="2875" y="1739"/>
                  </a:lnTo>
                  <a:lnTo>
                    <a:pt x="2791" y="1739"/>
                  </a:lnTo>
                  <a:lnTo>
                    <a:pt x="2791" y="1739"/>
                  </a:lnTo>
                  <a:close/>
                  <a:moveTo>
                    <a:pt x="2658" y="1797"/>
                  </a:moveTo>
                  <a:lnTo>
                    <a:pt x="2658" y="1797"/>
                  </a:lnTo>
                  <a:lnTo>
                    <a:pt x="2658" y="1804"/>
                  </a:lnTo>
                  <a:lnTo>
                    <a:pt x="2659" y="1810"/>
                  </a:lnTo>
                  <a:lnTo>
                    <a:pt x="2661" y="1815"/>
                  </a:lnTo>
                  <a:lnTo>
                    <a:pt x="2663" y="1820"/>
                  </a:lnTo>
                  <a:lnTo>
                    <a:pt x="2667" y="1823"/>
                  </a:lnTo>
                  <a:lnTo>
                    <a:pt x="2671" y="1825"/>
                  </a:lnTo>
                  <a:lnTo>
                    <a:pt x="2675" y="1827"/>
                  </a:lnTo>
                  <a:lnTo>
                    <a:pt x="2682" y="1827"/>
                  </a:lnTo>
                  <a:lnTo>
                    <a:pt x="2682" y="1827"/>
                  </a:lnTo>
                  <a:lnTo>
                    <a:pt x="2690" y="1827"/>
                  </a:lnTo>
                  <a:lnTo>
                    <a:pt x="2699" y="1824"/>
                  </a:lnTo>
                  <a:lnTo>
                    <a:pt x="2708" y="1821"/>
                  </a:lnTo>
                  <a:lnTo>
                    <a:pt x="2715" y="1817"/>
                  </a:lnTo>
                  <a:lnTo>
                    <a:pt x="2709" y="1869"/>
                  </a:lnTo>
                  <a:lnTo>
                    <a:pt x="2709" y="1869"/>
                  </a:lnTo>
                  <a:lnTo>
                    <a:pt x="2699" y="1873"/>
                  </a:lnTo>
                  <a:lnTo>
                    <a:pt x="2687" y="1877"/>
                  </a:lnTo>
                  <a:lnTo>
                    <a:pt x="2674" y="1879"/>
                  </a:lnTo>
                  <a:lnTo>
                    <a:pt x="2662" y="1880"/>
                  </a:lnTo>
                  <a:lnTo>
                    <a:pt x="2662" y="1880"/>
                  </a:lnTo>
                  <a:lnTo>
                    <a:pt x="2654" y="1879"/>
                  </a:lnTo>
                  <a:lnTo>
                    <a:pt x="2647" y="1878"/>
                  </a:lnTo>
                  <a:lnTo>
                    <a:pt x="2640" y="1876"/>
                  </a:lnTo>
                  <a:lnTo>
                    <a:pt x="2634" y="1873"/>
                  </a:lnTo>
                  <a:lnTo>
                    <a:pt x="2629" y="1870"/>
                  </a:lnTo>
                  <a:lnTo>
                    <a:pt x="2623" y="1867"/>
                  </a:lnTo>
                  <a:lnTo>
                    <a:pt x="2620" y="1862"/>
                  </a:lnTo>
                  <a:lnTo>
                    <a:pt x="2615" y="1857"/>
                  </a:lnTo>
                  <a:lnTo>
                    <a:pt x="2610" y="1847"/>
                  </a:lnTo>
                  <a:lnTo>
                    <a:pt x="2605" y="1834"/>
                  </a:lnTo>
                  <a:lnTo>
                    <a:pt x="2603" y="1823"/>
                  </a:lnTo>
                  <a:lnTo>
                    <a:pt x="2602" y="1811"/>
                  </a:lnTo>
                  <a:lnTo>
                    <a:pt x="2602" y="1702"/>
                  </a:lnTo>
                  <a:lnTo>
                    <a:pt x="2568" y="1702"/>
                  </a:lnTo>
                  <a:lnTo>
                    <a:pt x="2568" y="1651"/>
                  </a:lnTo>
                  <a:lnTo>
                    <a:pt x="2602" y="1651"/>
                  </a:lnTo>
                  <a:lnTo>
                    <a:pt x="2602" y="1593"/>
                  </a:lnTo>
                  <a:lnTo>
                    <a:pt x="2658" y="1565"/>
                  </a:lnTo>
                  <a:lnTo>
                    <a:pt x="2658" y="1651"/>
                  </a:lnTo>
                  <a:lnTo>
                    <a:pt x="2708" y="1651"/>
                  </a:lnTo>
                  <a:lnTo>
                    <a:pt x="2708" y="1702"/>
                  </a:lnTo>
                  <a:lnTo>
                    <a:pt x="2658" y="1702"/>
                  </a:lnTo>
                  <a:lnTo>
                    <a:pt x="2658" y="1797"/>
                  </a:lnTo>
                  <a:lnTo>
                    <a:pt x="2658" y="1797"/>
                  </a:lnTo>
                  <a:close/>
                  <a:moveTo>
                    <a:pt x="2550" y="1869"/>
                  </a:moveTo>
                  <a:lnTo>
                    <a:pt x="2550" y="1869"/>
                  </a:lnTo>
                  <a:lnTo>
                    <a:pt x="2540" y="1873"/>
                  </a:lnTo>
                  <a:lnTo>
                    <a:pt x="2529" y="1877"/>
                  </a:lnTo>
                  <a:lnTo>
                    <a:pt x="2516" y="1879"/>
                  </a:lnTo>
                  <a:lnTo>
                    <a:pt x="2504" y="1880"/>
                  </a:lnTo>
                  <a:lnTo>
                    <a:pt x="2504" y="1880"/>
                  </a:lnTo>
                  <a:lnTo>
                    <a:pt x="2495" y="1879"/>
                  </a:lnTo>
                  <a:lnTo>
                    <a:pt x="2489" y="1878"/>
                  </a:lnTo>
                  <a:lnTo>
                    <a:pt x="2482" y="1876"/>
                  </a:lnTo>
                  <a:lnTo>
                    <a:pt x="2475" y="1873"/>
                  </a:lnTo>
                  <a:lnTo>
                    <a:pt x="2471" y="1870"/>
                  </a:lnTo>
                  <a:lnTo>
                    <a:pt x="2465" y="1867"/>
                  </a:lnTo>
                  <a:lnTo>
                    <a:pt x="2461" y="1862"/>
                  </a:lnTo>
                  <a:lnTo>
                    <a:pt x="2458" y="1857"/>
                  </a:lnTo>
                  <a:lnTo>
                    <a:pt x="2451" y="1847"/>
                  </a:lnTo>
                  <a:lnTo>
                    <a:pt x="2448" y="1834"/>
                  </a:lnTo>
                  <a:lnTo>
                    <a:pt x="2444" y="1823"/>
                  </a:lnTo>
                  <a:lnTo>
                    <a:pt x="2444" y="1811"/>
                  </a:lnTo>
                  <a:lnTo>
                    <a:pt x="2444" y="1702"/>
                  </a:lnTo>
                  <a:lnTo>
                    <a:pt x="2410" y="1702"/>
                  </a:lnTo>
                  <a:lnTo>
                    <a:pt x="2410" y="1651"/>
                  </a:lnTo>
                  <a:lnTo>
                    <a:pt x="2444" y="1651"/>
                  </a:lnTo>
                  <a:lnTo>
                    <a:pt x="2444" y="1593"/>
                  </a:lnTo>
                  <a:lnTo>
                    <a:pt x="2500" y="1565"/>
                  </a:lnTo>
                  <a:lnTo>
                    <a:pt x="2500" y="1651"/>
                  </a:lnTo>
                  <a:lnTo>
                    <a:pt x="2546" y="1651"/>
                  </a:lnTo>
                  <a:lnTo>
                    <a:pt x="2546" y="1702"/>
                  </a:lnTo>
                  <a:lnTo>
                    <a:pt x="2500" y="1702"/>
                  </a:lnTo>
                  <a:lnTo>
                    <a:pt x="2500" y="1797"/>
                  </a:lnTo>
                  <a:lnTo>
                    <a:pt x="2500" y="1797"/>
                  </a:lnTo>
                  <a:lnTo>
                    <a:pt x="2500" y="1804"/>
                  </a:lnTo>
                  <a:lnTo>
                    <a:pt x="2501" y="1810"/>
                  </a:lnTo>
                  <a:lnTo>
                    <a:pt x="2503" y="1815"/>
                  </a:lnTo>
                  <a:lnTo>
                    <a:pt x="2505" y="1820"/>
                  </a:lnTo>
                  <a:lnTo>
                    <a:pt x="2509" y="1823"/>
                  </a:lnTo>
                  <a:lnTo>
                    <a:pt x="2513" y="1825"/>
                  </a:lnTo>
                  <a:lnTo>
                    <a:pt x="2518" y="1827"/>
                  </a:lnTo>
                  <a:lnTo>
                    <a:pt x="2523" y="1827"/>
                  </a:lnTo>
                  <a:lnTo>
                    <a:pt x="2523" y="1827"/>
                  </a:lnTo>
                  <a:lnTo>
                    <a:pt x="2532" y="1827"/>
                  </a:lnTo>
                  <a:lnTo>
                    <a:pt x="2541" y="1824"/>
                  </a:lnTo>
                  <a:lnTo>
                    <a:pt x="2549" y="1821"/>
                  </a:lnTo>
                  <a:lnTo>
                    <a:pt x="2556" y="1817"/>
                  </a:lnTo>
                  <a:lnTo>
                    <a:pt x="2550" y="1869"/>
                  </a:lnTo>
                  <a:lnTo>
                    <a:pt x="2550" y="1869"/>
                  </a:lnTo>
                  <a:close/>
                  <a:moveTo>
                    <a:pt x="3096" y="1713"/>
                  </a:moveTo>
                  <a:lnTo>
                    <a:pt x="3096" y="1713"/>
                  </a:lnTo>
                  <a:lnTo>
                    <a:pt x="3088" y="1708"/>
                  </a:lnTo>
                  <a:lnTo>
                    <a:pt x="3079" y="1704"/>
                  </a:lnTo>
                  <a:lnTo>
                    <a:pt x="3069" y="1702"/>
                  </a:lnTo>
                  <a:lnTo>
                    <a:pt x="3059" y="1701"/>
                  </a:lnTo>
                  <a:lnTo>
                    <a:pt x="3059" y="1701"/>
                  </a:lnTo>
                  <a:lnTo>
                    <a:pt x="3050" y="1702"/>
                  </a:lnTo>
                  <a:lnTo>
                    <a:pt x="3041" y="1704"/>
                  </a:lnTo>
                  <a:lnTo>
                    <a:pt x="3034" y="1709"/>
                  </a:lnTo>
                  <a:lnTo>
                    <a:pt x="3029" y="1714"/>
                  </a:lnTo>
                  <a:lnTo>
                    <a:pt x="3024" y="1721"/>
                  </a:lnTo>
                  <a:lnTo>
                    <a:pt x="3022" y="1730"/>
                  </a:lnTo>
                  <a:lnTo>
                    <a:pt x="3020" y="1741"/>
                  </a:lnTo>
                  <a:lnTo>
                    <a:pt x="3019" y="1753"/>
                  </a:lnTo>
                  <a:lnTo>
                    <a:pt x="3019" y="1874"/>
                  </a:lnTo>
                  <a:lnTo>
                    <a:pt x="2964" y="1874"/>
                  </a:lnTo>
                  <a:lnTo>
                    <a:pt x="2964" y="1651"/>
                  </a:lnTo>
                  <a:lnTo>
                    <a:pt x="3019" y="1651"/>
                  </a:lnTo>
                  <a:lnTo>
                    <a:pt x="3019" y="1670"/>
                  </a:lnTo>
                  <a:lnTo>
                    <a:pt x="3019" y="1670"/>
                  </a:lnTo>
                  <a:lnTo>
                    <a:pt x="3024" y="1664"/>
                  </a:lnTo>
                  <a:lnTo>
                    <a:pt x="3030" y="1659"/>
                  </a:lnTo>
                  <a:lnTo>
                    <a:pt x="3036" y="1655"/>
                  </a:lnTo>
                  <a:lnTo>
                    <a:pt x="3042" y="1652"/>
                  </a:lnTo>
                  <a:lnTo>
                    <a:pt x="3048" y="1649"/>
                  </a:lnTo>
                  <a:lnTo>
                    <a:pt x="3054" y="1648"/>
                  </a:lnTo>
                  <a:lnTo>
                    <a:pt x="3061" y="1646"/>
                  </a:lnTo>
                  <a:lnTo>
                    <a:pt x="3069" y="1645"/>
                  </a:lnTo>
                  <a:lnTo>
                    <a:pt x="3069" y="1645"/>
                  </a:lnTo>
                  <a:lnTo>
                    <a:pt x="3080" y="1646"/>
                  </a:lnTo>
                  <a:lnTo>
                    <a:pt x="3091" y="1650"/>
                  </a:lnTo>
                  <a:lnTo>
                    <a:pt x="3101" y="1653"/>
                  </a:lnTo>
                  <a:lnTo>
                    <a:pt x="3110" y="1659"/>
                  </a:lnTo>
                  <a:lnTo>
                    <a:pt x="3096" y="1713"/>
                  </a:lnTo>
                  <a:lnTo>
                    <a:pt x="3096" y="1713"/>
                  </a:lnTo>
                  <a:close/>
                  <a:moveTo>
                    <a:pt x="597" y="1591"/>
                  </a:moveTo>
                  <a:lnTo>
                    <a:pt x="597" y="1619"/>
                  </a:lnTo>
                  <a:lnTo>
                    <a:pt x="541" y="1619"/>
                  </a:lnTo>
                  <a:lnTo>
                    <a:pt x="541" y="1563"/>
                  </a:lnTo>
                  <a:lnTo>
                    <a:pt x="597" y="1563"/>
                  </a:lnTo>
                  <a:lnTo>
                    <a:pt x="597" y="1591"/>
                  </a:lnTo>
                  <a:lnTo>
                    <a:pt x="597" y="1591"/>
                  </a:lnTo>
                  <a:close/>
                  <a:moveTo>
                    <a:pt x="981" y="1651"/>
                  </a:moveTo>
                  <a:lnTo>
                    <a:pt x="1037" y="1651"/>
                  </a:lnTo>
                  <a:lnTo>
                    <a:pt x="1037" y="1751"/>
                  </a:lnTo>
                  <a:lnTo>
                    <a:pt x="1037" y="1874"/>
                  </a:lnTo>
                  <a:lnTo>
                    <a:pt x="981" y="1874"/>
                  </a:lnTo>
                  <a:lnTo>
                    <a:pt x="981" y="1651"/>
                  </a:lnTo>
                  <a:lnTo>
                    <a:pt x="981" y="1651"/>
                  </a:lnTo>
                  <a:close/>
                  <a:moveTo>
                    <a:pt x="1037" y="1591"/>
                  </a:moveTo>
                  <a:lnTo>
                    <a:pt x="1037" y="1619"/>
                  </a:lnTo>
                  <a:lnTo>
                    <a:pt x="981" y="1619"/>
                  </a:lnTo>
                  <a:lnTo>
                    <a:pt x="981" y="1563"/>
                  </a:lnTo>
                  <a:lnTo>
                    <a:pt x="1037" y="1563"/>
                  </a:lnTo>
                  <a:lnTo>
                    <a:pt x="1037" y="1591"/>
                  </a:lnTo>
                  <a:lnTo>
                    <a:pt x="1037" y="1591"/>
                  </a:lnTo>
                  <a:close/>
                  <a:moveTo>
                    <a:pt x="2558" y="2058"/>
                  </a:moveTo>
                  <a:lnTo>
                    <a:pt x="2558" y="2058"/>
                  </a:lnTo>
                  <a:lnTo>
                    <a:pt x="2552" y="2053"/>
                  </a:lnTo>
                  <a:lnTo>
                    <a:pt x="2546" y="2049"/>
                  </a:lnTo>
                  <a:lnTo>
                    <a:pt x="2541" y="2046"/>
                  </a:lnTo>
                  <a:lnTo>
                    <a:pt x="2534" y="2042"/>
                  </a:lnTo>
                  <a:lnTo>
                    <a:pt x="2529" y="2040"/>
                  </a:lnTo>
                  <a:lnTo>
                    <a:pt x="2522" y="2039"/>
                  </a:lnTo>
                  <a:lnTo>
                    <a:pt x="2508" y="2037"/>
                  </a:lnTo>
                  <a:lnTo>
                    <a:pt x="2508" y="2037"/>
                  </a:lnTo>
                  <a:lnTo>
                    <a:pt x="2498" y="2038"/>
                  </a:lnTo>
                  <a:lnTo>
                    <a:pt x="2489" y="2039"/>
                  </a:lnTo>
                  <a:lnTo>
                    <a:pt x="2480" y="2042"/>
                  </a:lnTo>
                  <a:lnTo>
                    <a:pt x="2471" y="2046"/>
                  </a:lnTo>
                  <a:lnTo>
                    <a:pt x="2463" y="2050"/>
                  </a:lnTo>
                  <a:lnTo>
                    <a:pt x="2456" y="2055"/>
                  </a:lnTo>
                  <a:lnTo>
                    <a:pt x="2450" y="2061"/>
                  </a:lnTo>
                  <a:lnTo>
                    <a:pt x="2443" y="2068"/>
                  </a:lnTo>
                  <a:lnTo>
                    <a:pt x="2439" y="2076"/>
                  </a:lnTo>
                  <a:lnTo>
                    <a:pt x="2433" y="2085"/>
                  </a:lnTo>
                  <a:lnTo>
                    <a:pt x="2430" y="2093"/>
                  </a:lnTo>
                  <a:lnTo>
                    <a:pt x="2426" y="2105"/>
                  </a:lnTo>
                  <a:lnTo>
                    <a:pt x="2423" y="2115"/>
                  </a:lnTo>
                  <a:lnTo>
                    <a:pt x="2422" y="2127"/>
                  </a:lnTo>
                  <a:lnTo>
                    <a:pt x="2421" y="2139"/>
                  </a:lnTo>
                  <a:lnTo>
                    <a:pt x="2420" y="2152"/>
                  </a:lnTo>
                  <a:lnTo>
                    <a:pt x="2420" y="2152"/>
                  </a:lnTo>
                  <a:lnTo>
                    <a:pt x="2421" y="2166"/>
                  </a:lnTo>
                  <a:lnTo>
                    <a:pt x="2422" y="2178"/>
                  </a:lnTo>
                  <a:lnTo>
                    <a:pt x="2423" y="2190"/>
                  </a:lnTo>
                  <a:lnTo>
                    <a:pt x="2426" y="2202"/>
                  </a:lnTo>
                  <a:lnTo>
                    <a:pt x="2429" y="2212"/>
                  </a:lnTo>
                  <a:lnTo>
                    <a:pt x="2433" y="2222"/>
                  </a:lnTo>
                  <a:lnTo>
                    <a:pt x="2438" y="2231"/>
                  </a:lnTo>
                  <a:lnTo>
                    <a:pt x="2443" y="2239"/>
                  </a:lnTo>
                  <a:lnTo>
                    <a:pt x="2449" y="2247"/>
                  </a:lnTo>
                  <a:lnTo>
                    <a:pt x="2455" y="2252"/>
                  </a:lnTo>
                  <a:lnTo>
                    <a:pt x="2462" y="2258"/>
                  </a:lnTo>
                  <a:lnTo>
                    <a:pt x="2470" y="2262"/>
                  </a:lnTo>
                  <a:lnTo>
                    <a:pt x="2479" y="2267"/>
                  </a:lnTo>
                  <a:lnTo>
                    <a:pt x="2488" y="2269"/>
                  </a:lnTo>
                  <a:lnTo>
                    <a:pt x="2496" y="2270"/>
                  </a:lnTo>
                  <a:lnTo>
                    <a:pt x="2506" y="2271"/>
                  </a:lnTo>
                  <a:lnTo>
                    <a:pt x="2506" y="2271"/>
                  </a:lnTo>
                  <a:lnTo>
                    <a:pt x="2513" y="2270"/>
                  </a:lnTo>
                  <a:lnTo>
                    <a:pt x="2521" y="2269"/>
                  </a:lnTo>
                  <a:lnTo>
                    <a:pt x="2528" y="2268"/>
                  </a:lnTo>
                  <a:lnTo>
                    <a:pt x="2533" y="2266"/>
                  </a:lnTo>
                  <a:lnTo>
                    <a:pt x="2540" y="2262"/>
                  </a:lnTo>
                  <a:lnTo>
                    <a:pt x="2546" y="2259"/>
                  </a:lnTo>
                  <a:lnTo>
                    <a:pt x="2552" y="2255"/>
                  </a:lnTo>
                  <a:lnTo>
                    <a:pt x="2558" y="2249"/>
                  </a:lnTo>
                  <a:lnTo>
                    <a:pt x="2558" y="2266"/>
                  </a:lnTo>
                  <a:lnTo>
                    <a:pt x="2613" y="2266"/>
                  </a:lnTo>
                  <a:lnTo>
                    <a:pt x="2613" y="1949"/>
                  </a:lnTo>
                  <a:lnTo>
                    <a:pt x="2558" y="1977"/>
                  </a:lnTo>
                  <a:lnTo>
                    <a:pt x="2558" y="2058"/>
                  </a:lnTo>
                  <a:lnTo>
                    <a:pt x="2558" y="2058"/>
                  </a:lnTo>
                  <a:close/>
                  <a:moveTo>
                    <a:pt x="2519" y="2220"/>
                  </a:moveTo>
                  <a:lnTo>
                    <a:pt x="2519" y="2220"/>
                  </a:lnTo>
                  <a:lnTo>
                    <a:pt x="2511" y="2219"/>
                  </a:lnTo>
                  <a:lnTo>
                    <a:pt x="2504" y="2217"/>
                  </a:lnTo>
                  <a:lnTo>
                    <a:pt x="2496" y="2214"/>
                  </a:lnTo>
                  <a:lnTo>
                    <a:pt x="2490" y="2207"/>
                  </a:lnTo>
                  <a:lnTo>
                    <a:pt x="2484" y="2198"/>
                  </a:lnTo>
                  <a:lnTo>
                    <a:pt x="2480" y="2186"/>
                  </a:lnTo>
                  <a:lnTo>
                    <a:pt x="2478" y="2170"/>
                  </a:lnTo>
                  <a:lnTo>
                    <a:pt x="2476" y="2150"/>
                  </a:lnTo>
                  <a:lnTo>
                    <a:pt x="2476" y="2150"/>
                  </a:lnTo>
                  <a:lnTo>
                    <a:pt x="2478" y="2133"/>
                  </a:lnTo>
                  <a:lnTo>
                    <a:pt x="2480" y="2119"/>
                  </a:lnTo>
                  <a:lnTo>
                    <a:pt x="2484" y="2108"/>
                  </a:lnTo>
                  <a:lnTo>
                    <a:pt x="2490" y="2100"/>
                  </a:lnTo>
                  <a:lnTo>
                    <a:pt x="2496" y="2095"/>
                  </a:lnTo>
                  <a:lnTo>
                    <a:pt x="2503" y="2090"/>
                  </a:lnTo>
                  <a:lnTo>
                    <a:pt x="2511" y="2089"/>
                  </a:lnTo>
                  <a:lnTo>
                    <a:pt x="2518" y="2088"/>
                  </a:lnTo>
                  <a:lnTo>
                    <a:pt x="2518" y="2088"/>
                  </a:lnTo>
                  <a:lnTo>
                    <a:pt x="2525" y="2089"/>
                  </a:lnTo>
                  <a:lnTo>
                    <a:pt x="2532" y="2090"/>
                  </a:lnTo>
                  <a:lnTo>
                    <a:pt x="2538" y="2092"/>
                  </a:lnTo>
                  <a:lnTo>
                    <a:pt x="2543" y="2096"/>
                  </a:lnTo>
                  <a:lnTo>
                    <a:pt x="2548" y="2099"/>
                  </a:lnTo>
                  <a:lnTo>
                    <a:pt x="2552" y="2102"/>
                  </a:lnTo>
                  <a:lnTo>
                    <a:pt x="2558" y="2110"/>
                  </a:lnTo>
                  <a:lnTo>
                    <a:pt x="2558" y="2198"/>
                  </a:lnTo>
                  <a:lnTo>
                    <a:pt x="2558" y="2198"/>
                  </a:lnTo>
                  <a:lnTo>
                    <a:pt x="2551" y="2206"/>
                  </a:lnTo>
                  <a:lnTo>
                    <a:pt x="2543" y="2212"/>
                  </a:lnTo>
                  <a:lnTo>
                    <a:pt x="2538" y="2216"/>
                  </a:lnTo>
                  <a:lnTo>
                    <a:pt x="2532" y="2218"/>
                  </a:lnTo>
                  <a:lnTo>
                    <a:pt x="2525" y="2219"/>
                  </a:lnTo>
                  <a:lnTo>
                    <a:pt x="2519" y="2220"/>
                  </a:lnTo>
                  <a:lnTo>
                    <a:pt x="2519" y="2220"/>
                  </a:lnTo>
                  <a:lnTo>
                    <a:pt x="2519" y="2220"/>
                  </a:lnTo>
                  <a:close/>
                  <a:moveTo>
                    <a:pt x="677" y="2105"/>
                  </a:moveTo>
                  <a:lnTo>
                    <a:pt x="677" y="2105"/>
                  </a:lnTo>
                  <a:lnTo>
                    <a:pt x="669" y="2100"/>
                  </a:lnTo>
                  <a:lnTo>
                    <a:pt x="660" y="2096"/>
                  </a:lnTo>
                  <a:lnTo>
                    <a:pt x="650" y="2093"/>
                  </a:lnTo>
                  <a:lnTo>
                    <a:pt x="640" y="2092"/>
                  </a:lnTo>
                  <a:lnTo>
                    <a:pt x="640" y="2092"/>
                  </a:lnTo>
                  <a:lnTo>
                    <a:pt x="631" y="2093"/>
                  </a:lnTo>
                  <a:lnTo>
                    <a:pt x="622" y="2096"/>
                  </a:lnTo>
                  <a:lnTo>
                    <a:pt x="616" y="2100"/>
                  </a:lnTo>
                  <a:lnTo>
                    <a:pt x="610" y="2106"/>
                  </a:lnTo>
                  <a:lnTo>
                    <a:pt x="606" y="2112"/>
                  </a:lnTo>
                  <a:lnTo>
                    <a:pt x="604" y="2121"/>
                  </a:lnTo>
                  <a:lnTo>
                    <a:pt x="601" y="2132"/>
                  </a:lnTo>
                  <a:lnTo>
                    <a:pt x="600" y="2145"/>
                  </a:lnTo>
                  <a:lnTo>
                    <a:pt x="600" y="2266"/>
                  </a:lnTo>
                  <a:lnTo>
                    <a:pt x="546" y="2266"/>
                  </a:lnTo>
                  <a:lnTo>
                    <a:pt x="546" y="2042"/>
                  </a:lnTo>
                  <a:lnTo>
                    <a:pt x="600" y="2042"/>
                  </a:lnTo>
                  <a:lnTo>
                    <a:pt x="600" y="2061"/>
                  </a:lnTo>
                  <a:lnTo>
                    <a:pt x="600" y="2061"/>
                  </a:lnTo>
                  <a:lnTo>
                    <a:pt x="606" y="2056"/>
                  </a:lnTo>
                  <a:lnTo>
                    <a:pt x="611" y="2050"/>
                  </a:lnTo>
                  <a:lnTo>
                    <a:pt x="617" y="2047"/>
                  </a:lnTo>
                  <a:lnTo>
                    <a:pt x="624" y="2043"/>
                  </a:lnTo>
                  <a:lnTo>
                    <a:pt x="629" y="2040"/>
                  </a:lnTo>
                  <a:lnTo>
                    <a:pt x="636" y="2039"/>
                  </a:lnTo>
                  <a:lnTo>
                    <a:pt x="644" y="2038"/>
                  </a:lnTo>
                  <a:lnTo>
                    <a:pt x="650" y="2037"/>
                  </a:lnTo>
                  <a:lnTo>
                    <a:pt x="650" y="2037"/>
                  </a:lnTo>
                  <a:lnTo>
                    <a:pt x="661" y="2038"/>
                  </a:lnTo>
                  <a:lnTo>
                    <a:pt x="672" y="2041"/>
                  </a:lnTo>
                  <a:lnTo>
                    <a:pt x="684" y="2046"/>
                  </a:lnTo>
                  <a:lnTo>
                    <a:pt x="692" y="2051"/>
                  </a:lnTo>
                  <a:lnTo>
                    <a:pt x="677" y="2105"/>
                  </a:lnTo>
                  <a:lnTo>
                    <a:pt x="677" y="2105"/>
                  </a:lnTo>
                  <a:close/>
                  <a:moveTo>
                    <a:pt x="242" y="2042"/>
                  </a:moveTo>
                  <a:lnTo>
                    <a:pt x="297" y="2042"/>
                  </a:lnTo>
                  <a:lnTo>
                    <a:pt x="233" y="2266"/>
                  </a:lnTo>
                  <a:lnTo>
                    <a:pt x="186" y="2266"/>
                  </a:lnTo>
                  <a:lnTo>
                    <a:pt x="161" y="2174"/>
                  </a:lnTo>
                  <a:lnTo>
                    <a:pt x="161" y="2174"/>
                  </a:lnTo>
                  <a:lnTo>
                    <a:pt x="149" y="2125"/>
                  </a:lnTo>
                  <a:lnTo>
                    <a:pt x="149" y="2125"/>
                  </a:lnTo>
                  <a:lnTo>
                    <a:pt x="143" y="2148"/>
                  </a:lnTo>
                  <a:lnTo>
                    <a:pt x="137" y="2175"/>
                  </a:lnTo>
                  <a:lnTo>
                    <a:pt x="111" y="2266"/>
                  </a:lnTo>
                  <a:lnTo>
                    <a:pt x="63" y="2266"/>
                  </a:lnTo>
                  <a:lnTo>
                    <a:pt x="63" y="2265"/>
                  </a:lnTo>
                  <a:lnTo>
                    <a:pt x="0" y="2042"/>
                  </a:lnTo>
                  <a:lnTo>
                    <a:pt x="58" y="2042"/>
                  </a:lnTo>
                  <a:lnTo>
                    <a:pt x="78" y="2126"/>
                  </a:lnTo>
                  <a:lnTo>
                    <a:pt x="78" y="2126"/>
                  </a:lnTo>
                  <a:lnTo>
                    <a:pt x="83" y="2152"/>
                  </a:lnTo>
                  <a:lnTo>
                    <a:pt x="89" y="2180"/>
                  </a:lnTo>
                  <a:lnTo>
                    <a:pt x="89" y="2180"/>
                  </a:lnTo>
                  <a:lnTo>
                    <a:pt x="96" y="2152"/>
                  </a:lnTo>
                  <a:lnTo>
                    <a:pt x="102" y="2125"/>
                  </a:lnTo>
                  <a:lnTo>
                    <a:pt x="126" y="2042"/>
                  </a:lnTo>
                  <a:lnTo>
                    <a:pt x="173" y="2042"/>
                  </a:lnTo>
                  <a:lnTo>
                    <a:pt x="197" y="2125"/>
                  </a:lnTo>
                  <a:lnTo>
                    <a:pt x="197" y="2125"/>
                  </a:lnTo>
                  <a:lnTo>
                    <a:pt x="203" y="2151"/>
                  </a:lnTo>
                  <a:lnTo>
                    <a:pt x="210" y="2181"/>
                  </a:lnTo>
                  <a:lnTo>
                    <a:pt x="210" y="2181"/>
                  </a:lnTo>
                  <a:lnTo>
                    <a:pt x="215" y="2156"/>
                  </a:lnTo>
                  <a:lnTo>
                    <a:pt x="221" y="2125"/>
                  </a:lnTo>
                  <a:lnTo>
                    <a:pt x="242" y="2042"/>
                  </a:lnTo>
                  <a:lnTo>
                    <a:pt x="242" y="2042"/>
                  </a:lnTo>
                  <a:close/>
                  <a:moveTo>
                    <a:pt x="409" y="2037"/>
                  </a:moveTo>
                  <a:lnTo>
                    <a:pt x="409" y="2037"/>
                  </a:lnTo>
                  <a:lnTo>
                    <a:pt x="399" y="2038"/>
                  </a:lnTo>
                  <a:lnTo>
                    <a:pt x="388" y="2039"/>
                  </a:lnTo>
                  <a:lnTo>
                    <a:pt x="378" y="2042"/>
                  </a:lnTo>
                  <a:lnTo>
                    <a:pt x="369" y="2046"/>
                  </a:lnTo>
                  <a:lnTo>
                    <a:pt x="360" y="2050"/>
                  </a:lnTo>
                  <a:lnTo>
                    <a:pt x="351" y="2056"/>
                  </a:lnTo>
                  <a:lnTo>
                    <a:pt x="343" y="2062"/>
                  </a:lnTo>
                  <a:lnTo>
                    <a:pt x="337" y="2070"/>
                  </a:lnTo>
                  <a:lnTo>
                    <a:pt x="330" y="2078"/>
                  </a:lnTo>
                  <a:lnTo>
                    <a:pt x="325" y="2087"/>
                  </a:lnTo>
                  <a:lnTo>
                    <a:pt x="319" y="2097"/>
                  </a:lnTo>
                  <a:lnTo>
                    <a:pt x="316" y="2107"/>
                  </a:lnTo>
                  <a:lnTo>
                    <a:pt x="312" y="2118"/>
                  </a:lnTo>
                  <a:lnTo>
                    <a:pt x="310" y="2129"/>
                  </a:lnTo>
                  <a:lnTo>
                    <a:pt x="308" y="2141"/>
                  </a:lnTo>
                  <a:lnTo>
                    <a:pt x="308" y="2155"/>
                  </a:lnTo>
                  <a:lnTo>
                    <a:pt x="308" y="2155"/>
                  </a:lnTo>
                  <a:lnTo>
                    <a:pt x="308" y="2167"/>
                  </a:lnTo>
                  <a:lnTo>
                    <a:pt x="310" y="2179"/>
                  </a:lnTo>
                  <a:lnTo>
                    <a:pt x="312" y="2190"/>
                  </a:lnTo>
                  <a:lnTo>
                    <a:pt x="316" y="2201"/>
                  </a:lnTo>
                  <a:lnTo>
                    <a:pt x="319" y="2211"/>
                  </a:lnTo>
                  <a:lnTo>
                    <a:pt x="325" y="2221"/>
                  </a:lnTo>
                  <a:lnTo>
                    <a:pt x="330" y="2230"/>
                  </a:lnTo>
                  <a:lnTo>
                    <a:pt x="337" y="2238"/>
                  </a:lnTo>
                  <a:lnTo>
                    <a:pt x="343" y="2246"/>
                  </a:lnTo>
                  <a:lnTo>
                    <a:pt x="351" y="2252"/>
                  </a:lnTo>
                  <a:lnTo>
                    <a:pt x="360" y="2258"/>
                  </a:lnTo>
                  <a:lnTo>
                    <a:pt x="369" y="2262"/>
                  </a:lnTo>
                  <a:lnTo>
                    <a:pt x="378" y="2266"/>
                  </a:lnTo>
                  <a:lnTo>
                    <a:pt x="388" y="2269"/>
                  </a:lnTo>
                  <a:lnTo>
                    <a:pt x="399" y="2270"/>
                  </a:lnTo>
                  <a:lnTo>
                    <a:pt x="409" y="2271"/>
                  </a:lnTo>
                  <a:lnTo>
                    <a:pt x="409" y="2271"/>
                  </a:lnTo>
                  <a:lnTo>
                    <a:pt x="420" y="2270"/>
                  </a:lnTo>
                  <a:lnTo>
                    <a:pt x="431" y="2269"/>
                  </a:lnTo>
                  <a:lnTo>
                    <a:pt x="441" y="2266"/>
                  </a:lnTo>
                  <a:lnTo>
                    <a:pt x="450" y="2262"/>
                  </a:lnTo>
                  <a:lnTo>
                    <a:pt x="459" y="2258"/>
                  </a:lnTo>
                  <a:lnTo>
                    <a:pt x="468" y="2252"/>
                  </a:lnTo>
                  <a:lnTo>
                    <a:pt x="476" y="2246"/>
                  </a:lnTo>
                  <a:lnTo>
                    <a:pt x="482" y="2238"/>
                  </a:lnTo>
                  <a:lnTo>
                    <a:pt x="489" y="2230"/>
                  </a:lnTo>
                  <a:lnTo>
                    <a:pt x="495" y="2221"/>
                  </a:lnTo>
                  <a:lnTo>
                    <a:pt x="499" y="2211"/>
                  </a:lnTo>
                  <a:lnTo>
                    <a:pt x="504" y="2201"/>
                  </a:lnTo>
                  <a:lnTo>
                    <a:pt x="507" y="2190"/>
                  </a:lnTo>
                  <a:lnTo>
                    <a:pt x="509" y="2179"/>
                  </a:lnTo>
                  <a:lnTo>
                    <a:pt x="511" y="2167"/>
                  </a:lnTo>
                  <a:lnTo>
                    <a:pt x="511" y="2155"/>
                  </a:lnTo>
                  <a:lnTo>
                    <a:pt x="511" y="2155"/>
                  </a:lnTo>
                  <a:lnTo>
                    <a:pt x="511" y="2141"/>
                  </a:lnTo>
                  <a:lnTo>
                    <a:pt x="509" y="2129"/>
                  </a:lnTo>
                  <a:lnTo>
                    <a:pt x="507" y="2118"/>
                  </a:lnTo>
                  <a:lnTo>
                    <a:pt x="504" y="2107"/>
                  </a:lnTo>
                  <a:lnTo>
                    <a:pt x="499" y="2097"/>
                  </a:lnTo>
                  <a:lnTo>
                    <a:pt x="495" y="2087"/>
                  </a:lnTo>
                  <a:lnTo>
                    <a:pt x="489" y="2078"/>
                  </a:lnTo>
                  <a:lnTo>
                    <a:pt x="482" y="2070"/>
                  </a:lnTo>
                  <a:lnTo>
                    <a:pt x="476" y="2062"/>
                  </a:lnTo>
                  <a:lnTo>
                    <a:pt x="468" y="2056"/>
                  </a:lnTo>
                  <a:lnTo>
                    <a:pt x="459" y="2050"/>
                  </a:lnTo>
                  <a:lnTo>
                    <a:pt x="450" y="2046"/>
                  </a:lnTo>
                  <a:lnTo>
                    <a:pt x="441" y="2042"/>
                  </a:lnTo>
                  <a:lnTo>
                    <a:pt x="431" y="2039"/>
                  </a:lnTo>
                  <a:lnTo>
                    <a:pt x="420" y="2038"/>
                  </a:lnTo>
                  <a:lnTo>
                    <a:pt x="409" y="2037"/>
                  </a:lnTo>
                  <a:lnTo>
                    <a:pt x="409" y="2037"/>
                  </a:lnTo>
                  <a:lnTo>
                    <a:pt x="409" y="2037"/>
                  </a:lnTo>
                  <a:close/>
                  <a:moveTo>
                    <a:pt x="409" y="2219"/>
                  </a:moveTo>
                  <a:lnTo>
                    <a:pt x="409" y="2219"/>
                  </a:lnTo>
                  <a:lnTo>
                    <a:pt x="399" y="2218"/>
                  </a:lnTo>
                  <a:lnTo>
                    <a:pt x="390" y="2215"/>
                  </a:lnTo>
                  <a:lnTo>
                    <a:pt x="383" y="2209"/>
                  </a:lnTo>
                  <a:lnTo>
                    <a:pt x="377" y="2201"/>
                  </a:lnTo>
                  <a:lnTo>
                    <a:pt x="371" y="2192"/>
                  </a:lnTo>
                  <a:lnTo>
                    <a:pt x="367" y="2181"/>
                  </a:lnTo>
                  <a:lnTo>
                    <a:pt x="365" y="2168"/>
                  </a:lnTo>
                  <a:lnTo>
                    <a:pt x="365" y="2155"/>
                  </a:lnTo>
                  <a:lnTo>
                    <a:pt x="365" y="2155"/>
                  </a:lnTo>
                  <a:lnTo>
                    <a:pt x="365" y="2140"/>
                  </a:lnTo>
                  <a:lnTo>
                    <a:pt x="367" y="2127"/>
                  </a:lnTo>
                  <a:lnTo>
                    <a:pt x="371" y="2117"/>
                  </a:lnTo>
                  <a:lnTo>
                    <a:pt x="377" y="2107"/>
                  </a:lnTo>
                  <a:lnTo>
                    <a:pt x="383" y="2099"/>
                  </a:lnTo>
                  <a:lnTo>
                    <a:pt x="390" y="2093"/>
                  </a:lnTo>
                  <a:lnTo>
                    <a:pt x="399" y="2090"/>
                  </a:lnTo>
                  <a:lnTo>
                    <a:pt x="409" y="2089"/>
                  </a:lnTo>
                  <a:lnTo>
                    <a:pt x="409" y="2089"/>
                  </a:lnTo>
                  <a:lnTo>
                    <a:pt x="419" y="2090"/>
                  </a:lnTo>
                  <a:lnTo>
                    <a:pt x="428" y="2093"/>
                  </a:lnTo>
                  <a:lnTo>
                    <a:pt x="436" y="2099"/>
                  </a:lnTo>
                  <a:lnTo>
                    <a:pt x="442" y="2107"/>
                  </a:lnTo>
                  <a:lnTo>
                    <a:pt x="448" y="2117"/>
                  </a:lnTo>
                  <a:lnTo>
                    <a:pt x="451" y="2127"/>
                  </a:lnTo>
                  <a:lnTo>
                    <a:pt x="453" y="2140"/>
                  </a:lnTo>
                  <a:lnTo>
                    <a:pt x="455" y="2155"/>
                  </a:lnTo>
                  <a:lnTo>
                    <a:pt x="455" y="2155"/>
                  </a:lnTo>
                  <a:lnTo>
                    <a:pt x="453" y="2168"/>
                  </a:lnTo>
                  <a:lnTo>
                    <a:pt x="451" y="2181"/>
                  </a:lnTo>
                  <a:lnTo>
                    <a:pt x="448" y="2192"/>
                  </a:lnTo>
                  <a:lnTo>
                    <a:pt x="442" y="2201"/>
                  </a:lnTo>
                  <a:lnTo>
                    <a:pt x="436" y="2209"/>
                  </a:lnTo>
                  <a:lnTo>
                    <a:pt x="428" y="2215"/>
                  </a:lnTo>
                  <a:lnTo>
                    <a:pt x="419" y="2218"/>
                  </a:lnTo>
                  <a:lnTo>
                    <a:pt x="409" y="2219"/>
                  </a:lnTo>
                  <a:lnTo>
                    <a:pt x="409" y="2219"/>
                  </a:lnTo>
                  <a:lnTo>
                    <a:pt x="409" y="2219"/>
                  </a:lnTo>
                  <a:close/>
                  <a:moveTo>
                    <a:pt x="2285" y="2105"/>
                  </a:moveTo>
                  <a:lnTo>
                    <a:pt x="2285" y="2105"/>
                  </a:lnTo>
                  <a:lnTo>
                    <a:pt x="2276" y="2100"/>
                  </a:lnTo>
                  <a:lnTo>
                    <a:pt x="2267" y="2096"/>
                  </a:lnTo>
                  <a:lnTo>
                    <a:pt x="2257" y="2093"/>
                  </a:lnTo>
                  <a:lnTo>
                    <a:pt x="2249" y="2092"/>
                  </a:lnTo>
                  <a:lnTo>
                    <a:pt x="2249" y="2092"/>
                  </a:lnTo>
                  <a:lnTo>
                    <a:pt x="2239" y="2093"/>
                  </a:lnTo>
                  <a:lnTo>
                    <a:pt x="2231" y="2096"/>
                  </a:lnTo>
                  <a:lnTo>
                    <a:pt x="2224" y="2100"/>
                  </a:lnTo>
                  <a:lnTo>
                    <a:pt x="2219" y="2106"/>
                  </a:lnTo>
                  <a:lnTo>
                    <a:pt x="2214" y="2112"/>
                  </a:lnTo>
                  <a:lnTo>
                    <a:pt x="2211" y="2121"/>
                  </a:lnTo>
                  <a:lnTo>
                    <a:pt x="2209" y="2132"/>
                  </a:lnTo>
                  <a:lnTo>
                    <a:pt x="2209" y="2145"/>
                  </a:lnTo>
                  <a:lnTo>
                    <a:pt x="2209" y="2266"/>
                  </a:lnTo>
                  <a:lnTo>
                    <a:pt x="2153" y="2266"/>
                  </a:lnTo>
                  <a:lnTo>
                    <a:pt x="2153" y="2042"/>
                  </a:lnTo>
                  <a:lnTo>
                    <a:pt x="2209" y="2042"/>
                  </a:lnTo>
                  <a:lnTo>
                    <a:pt x="2209" y="2061"/>
                  </a:lnTo>
                  <a:lnTo>
                    <a:pt x="2209" y="2061"/>
                  </a:lnTo>
                  <a:lnTo>
                    <a:pt x="2213" y="2056"/>
                  </a:lnTo>
                  <a:lnTo>
                    <a:pt x="2219" y="2050"/>
                  </a:lnTo>
                  <a:lnTo>
                    <a:pt x="2224" y="2047"/>
                  </a:lnTo>
                  <a:lnTo>
                    <a:pt x="2231" y="2043"/>
                  </a:lnTo>
                  <a:lnTo>
                    <a:pt x="2237" y="2040"/>
                  </a:lnTo>
                  <a:lnTo>
                    <a:pt x="2244" y="2039"/>
                  </a:lnTo>
                  <a:lnTo>
                    <a:pt x="2251" y="2038"/>
                  </a:lnTo>
                  <a:lnTo>
                    <a:pt x="2257" y="2037"/>
                  </a:lnTo>
                  <a:lnTo>
                    <a:pt x="2257" y="2037"/>
                  </a:lnTo>
                  <a:lnTo>
                    <a:pt x="2269" y="2038"/>
                  </a:lnTo>
                  <a:lnTo>
                    <a:pt x="2280" y="2041"/>
                  </a:lnTo>
                  <a:lnTo>
                    <a:pt x="2291" y="2046"/>
                  </a:lnTo>
                  <a:lnTo>
                    <a:pt x="2300" y="2051"/>
                  </a:lnTo>
                  <a:lnTo>
                    <a:pt x="2285" y="2105"/>
                  </a:lnTo>
                  <a:lnTo>
                    <a:pt x="2285" y="2105"/>
                  </a:lnTo>
                  <a:close/>
                  <a:moveTo>
                    <a:pt x="1850" y="2042"/>
                  </a:moveTo>
                  <a:lnTo>
                    <a:pt x="1904" y="2042"/>
                  </a:lnTo>
                  <a:lnTo>
                    <a:pt x="1841" y="2266"/>
                  </a:lnTo>
                  <a:lnTo>
                    <a:pt x="1793" y="2266"/>
                  </a:lnTo>
                  <a:lnTo>
                    <a:pt x="1768" y="2174"/>
                  </a:lnTo>
                  <a:lnTo>
                    <a:pt x="1768" y="2174"/>
                  </a:lnTo>
                  <a:lnTo>
                    <a:pt x="1756" y="2125"/>
                  </a:lnTo>
                  <a:lnTo>
                    <a:pt x="1756" y="2125"/>
                  </a:lnTo>
                  <a:lnTo>
                    <a:pt x="1751" y="2148"/>
                  </a:lnTo>
                  <a:lnTo>
                    <a:pt x="1744" y="2175"/>
                  </a:lnTo>
                  <a:lnTo>
                    <a:pt x="1720" y="2266"/>
                  </a:lnTo>
                  <a:lnTo>
                    <a:pt x="1672" y="2266"/>
                  </a:lnTo>
                  <a:lnTo>
                    <a:pt x="1671" y="2265"/>
                  </a:lnTo>
                  <a:lnTo>
                    <a:pt x="1608" y="2042"/>
                  </a:lnTo>
                  <a:lnTo>
                    <a:pt x="1665" y="2042"/>
                  </a:lnTo>
                  <a:lnTo>
                    <a:pt x="1686" y="2126"/>
                  </a:lnTo>
                  <a:lnTo>
                    <a:pt x="1686" y="2126"/>
                  </a:lnTo>
                  <a:lnTo>
                    <a:pt x="1692" y="2152"/>
                  </a:lnTo>
                  <a:lnTo>
                    <a:pt x="1697" y="2180"/>
                  </a:lnTo>
                  <a:lnTo>
                    <a:pt x="1697" y="2180"/>
                  </a:lnTo>
                  <a:lnTo>
                    <a:pt x="1703" y="2152"/>
                  </a:lnTo>
                  <a:lnTo>
                    <a:pt x="1711" y="2125"/>
                  </a:lnTo>
                  <a:lnTo>
                    <a:pt x="1734" y="2042"/>
                  </a:lnTo>
                  <a:lnTo>
                    <a:pt x="1781" y="2042"/>
                  </a:lnTo>
                  <a:lnTo>
                    <a:pt x="1804" y="2125"/>
                  </a:lnTo>
                  <a:lnTo>
                    <a:pt x="1804" y="2125"/>
                  </a:lnTo>
                  <a:lnTo>
                    <a:pt x="1811" y="2151"/>
                  </a:lnTo>
                  <a:lnTo>
                    <a:pt x="1817" y="2181"/>
                  </a:lnTo>
                  <a:lnTo>
                    <a:pt x="1817" y="2181"/>
                  </a:lnTo>
                  <a:lnTo>
                    <a:pt x="1823" y="2156"/>
                  </a:lnTo>
                  <a:lnTo>
                    <a:pt x="1830" y="2125"/>
                  </a:lnTo>
                  <a:lnTo>
                    <a:pt x="1850" y="2042"/>
                  </a:lnTo>
                  <a:lnTo>
                    <a:pt x="1850" y="2042"/>
                  </a:lnTo>
                  <a:close/>
                  <a:moveTo>
                    <a:pt x="2016" y="2037"/>
                  </a:moveTo>
                  <a:lnTo>
                    <a:pt x="2016" y="2037"/>
                  </a:lnTo>
                  <a:lnTo>
                    <a:pt x="2006" y="2038"/>
                  </a:lnTo>
                  <a:lnTo>
                    <a:pt x="1995" y="2039"/>
                  </a:lnTo>
                  <a:lnTo>
                    <a:pt x="1985" y="2042"/>
                  </a:lnTo>
                  <a:lnTo>
                    <a:pt x="1976" y="2046"/>
                  </a:lnTo>
                  <a:lnTo>
                    <a:pt x="1967" y="2050"/>
                  </a:lnTo>
                  <a:lnTo>
                    <a:pt x="1958" y="2057"/>
                  </a:lnTo>
                  <a:lnTo>
                    <a:pt x="1951" y="2062"/>
                  </a:lnTo>
                  <a:lnTo>
                    <a:pt x="1944" y="2070"/>
                  </a:lnTo>
                  <a:lnTo>
                    <a:pt x="1937" y="2078"/>
                  </a:lnTo>
                  <a:lnTo>
                    <a:pt x="1932" y="2087"/>
                  </a:lnTo>
                  <a:lnTo>
                    <a:pt x="1926" y="2097"/>
                  </a:lnTo>
                  <a:lnTo>
                    <a:pt x="1923" y="2107"/>
                  </a:lnTo>
                  <a:lnTo>
                    <a:pt x="1920" y="2118"/>
                  </a:lnTo>
                  <a:lnTo>
                    <a:pt x="1916" y="2130"/>
                  </a:lnTo>
                  <a:lnTo>
                    <a:pt x="1915" y="2141"/>
                  </a:lnTo>
                  <a:lnTo>
                    <a:pt x="1915" y="2155"/>
                  </a:lnTo>
                  <a:lnTo>
                    <a:pt x="1915" y="2155"/>
                  </a:lnTo>
                  <a:lnTo>
                    <a:pt x="1915" y="2167"/>
                  </a:lnTo>
                  <a:lnTo>
                    <a:pt x="1916" y="2179"/>
                  </a:lnTo>
                  <a:lnTo>
                    <a:pt x="1920" y="2190"/>
                  </a:lnTo>
                  <a:lnTo>
                    <a:pt x="1923" y="2201"/>
                  </a:lnTo>
                  <a:lnTo>
                    <a:pt x="1926" y="2211"/>
                  </a:lnTo>
                  <a:lnTo>
                    <a:pt x="1932" y="2221"/>
                  </a:lnTo>
                  <a:lnTo>
                    <a:pt x="1937" y="2230"/>
                  </a:lnTo>
                  <a:lnTo>
                    <a:pt x="1944" y="2238"/>
                  </a:lnTo>
                  <a:lnTo>
                    <a:pt x="1951" y="2246"/>
                  </a:lnTo>
                  <a:lnTo>
                    <a:pt x="1958" y="2252"/>
                  </a:lnTo>
                  <a:lnTo>
                    <a:pt x="1967" y="2258"/>
                  </a:lnTo>
                  <a:lnTo>
                    <a:pt x="1976" y="2262"/>
                  </a:lnTo>
                  <a:lnTo>
                    <a:pt x="1985" y="2266"/>
                  </a:lnTo>
                  <a:lnTo>
                    <a:pt x="1995" y="2269"/>
                  </a:lnTo>
                  <a:lnTo>
                    <a:pt x="2006" y="2270"/>
                  </a:lnTo>
                  <a:lnTo>
                    <a:pt x="2016" y="2271"/>
                  </a:lnTo>
                  <a:lnTo>
                    <a:pt x="2016" y="2271"/>
                  </a:lnTo>
                  <a:lnTo>
                    <a:pt x="2027" y="2270"/>
                  </a:lnTo>
                  <a:lnTo>
                    <a:pt x="2039" y="2269"/>
                  </a:lnTo>
                  <a:lnTo>
                    <a:pt x="2049" y="2266"/>
                  </a:lnTo>
                  <a:lnTo>
                    <a:pt x="2057" y="2262"/>
                  </a:lnTo>
                  <a:lnTo>
                    <a:pt x="2066" y="2258"/>
                  </a:lnTo>
                  <a:lnTo>
                    <a:pt x="2075" y="2252"/>
                  </a:lnTo>
                  <a:lnTo>
                    <a:pt x="2083" y="2246"/>
                  </a:lnTo>
                  <a:lnTo>
                    <a:pt x="2090" y="2238"/>
                  </a:lnTo>
                  <a:lnTo>
                    <a:pt x="2096" y="2230"/>
                  </a:lnTo>
                  <a:lnTo>
                    <a:pt x="2102" y="2221"/>
                  </a:lnTo>
                  <a:lnTo>
                    <a:pt x="2106" y="2211"/>
                  </a:lnTo>
                  <a:lnTo>
                    <a:pt x="2111" y="2201"/>
                  </a:lnTo>
                  <a:lnTo>
                    <a:pt x="2114" y="2190"/>
                  </a:lnTo>
                  <a:lnTo>
                    <a:pt x="2116" y="2179"/>
                  </a:lnTo>
                  <a:lnTo>
                    <a:pt x="2119" y="2167"/>
                  </a:lnTo>
                  <a:lnTo>
                    <a:pt x="2119" y="2155"/>
                  </a:lnTo>
                  <a:lnTo>
                    <a:pt x="2119" y="2155"/>
                  </a:lnTo>
                  <a:lnTo>
                    <a:pt x="2119" y="2141"/>
                  </a:lnTo>
                  <a:lnTo>
                    <a:pt x="2116" y="2130"/>
                  </a:lnTo>
                  <a:lnTo>
                    <a:pt x="2114" y="2118"/>
                  </a:lnTo>
                  <a:lnTo>
                    <a:pt x="2111" y="2107"/>
                  </a:lnTo>
                  <a:lnTo>
                    <a:pt x="2106" y="2097"/>
                  </a:lnTo>
                  <a:lnTo>
                    <a:pt x="2102" y="2087"/>
                  </a:lnTo>
                  <a:lnTo>
                    <a:pt x="2096" y="2078"/>
                  </a:lnTo>
                  <a:lnTo>
                    <a:pt x="2090" y="2070"/>
                  </a:lnTo>
                  <a:lnTo>
                    <a:pt x="2083" y="2062"/>
                  </a:lnTo>
                  <a:lnTo>
                    <a:pt x="2075" y="2057"/>
                  </a:lnTo>
                  <a:lnTo>
                    <a:pt x="2066" y="2050"/>
                  </a:lnTo>
                  <a:lnTo>
                    <a:pt x="2057" y="2046"/>
                  </a:lnTo>
                  <a:lnTo>
                    <a:pt x="2049" y="2042"/>
                  </a:lnTo>
                  <a:lnTo>
                    <a:pt x="2039" y="2039"/>
                  </a:lnTo>
                  <a:lnTo>
                    <a:pt x="2027" y="2038"/>
                  </a:lnTo>
                  <a:lnTo>
                    <a:pt x="2016" y="2037"/>
                  </a:lnTo>
                  <a:lnTo>
                    <a:pt x="2016" y="2037"/>
                  </a:lnTo>
                  <a:lnTo>
                    <a:pt x="2016" y="2037"/>
                  </a:lnTo>
                  <a:close/>
                  <a:moveTo>
                    <a:pt x="2016" y="2219"/>
                  </a:moveTo>
                  <a:lnTo>
                    <a:pt x="2016" y="2219"/>
                  </a:lnTo>
                  <a:lnTo>
                    <a:pt x="2006" y="2218"/>
                  </a:lnTo>
                  <a:lnTo>
                    <a:pt x="1998" y="2215"/>
                  </a:lnTo>
                  <a:lnTo>
                    <a:pt x="1991" y="2209"/>
                  </a:lnTo>
                  <a:lnTo>
                    <a:pt x="1984" y="2201"/>
                  </a:lnTo>
                  <a:lnTo>
                    <a:pt x="1978" y="2192"/>
                  </a:lnTo>
                  <a:lnTo>
                    <a:pt x="1974" y="2181"/>
                  </a:lnTo>
                  <a:lnTo>
                    <a:pt x="1972" y="2168"/>
                  </a:lnTo>
                  <a:lnTo>
                    <a:pt x="1972" y="2155"/>
                  </a:lnTo>
                  <a:lnTo>
                    <a:pt x="1972" y="2155"/>
                  </a:lnTo>
                  <a:lnTo>
                    <a:pt x="1972" y="2140"/>
                  </a:lnTo>
                  <a:lnTo>
                    <a:pt x="1974" y="2128"/>
                  </a:lnTo>
                  <a:lnTo>
                    <a:pt x="1978" y="2117"/>
                  </a:lnTo>
                  <a:lnTo>
                    <a:pt x="1984" y="2107"/>
                  </a:lnTo>
                  <a:lnTo>
                    <a:pt x="1991" y="2099"/>
                  </a:lnTo>
                  <a:lnTo>
                    <a:pt x="1998" y="2093"/>
                  </a:lnTo>
                  <a:lnTo>
                    <a:pt x="2006" y="2090"/>
                  </a:lnTo>
                  <a:lnTo>
                    <a:pt x="2016" y="2089"/>
                  </a:lnTo>
                  <a:lnTo>
                    <a:pt x="2016" y="2089"/>
                  </a:lnTo>
                  <a:lnTo>
                    <a:pt x="2026" y="2090"/>
                  </a:lnTo>
                  <a:lnTo>
                    <a:pt x="2035" y="2093"/>
                  </a:lnTo>
                  <a:lnTo>
                    <a:pt x="2043" y="2099"/>
                  </a:lnTo>
                  <a:lnTo>
                    <a:pt x="2050" y="2107"/>
                  </a:lnTo>
                  <a:lnTo>
                    <a:pt x="2055" y="2117"/>
                  </a:lnTo>
                  <a:lnTo>
                    <a:pt x="2059" y="2128"/>
                  </a:lnTo>
                  <a:lnTo>
                    <a:pt x="2061" y="2140"/>
                  </a:lnTo>
                  <a:lnTo>
                    <a:pt x="2062" y="2155"/>
                  </a:lnTo>
                  <a:lnTo>
                    <a:pt x="2062" y="2155"/>
                  </a:lnTo>
                  <a:lnTo>
                    <a:pt x="2061" y="2168"/>
                  </a:lnTo>
                  <a:lnTo>
                    <a:pt x="2059" y="2181"/>
                  </a:lnTo>
                  <a:lnTo>
                    <a:pt x="2055" y="2192"/>
                  </a:lnTo>
                  <a:lnTo>
                    <a:pt x="2050" y="2201"/>
                  </a:lnTo>
                  <a:lnTo>
                    <a:pt x="2043" y="2209"/>
                  </a:lnTo>
                  <a:lnTo>
                    <a:pt x="2035" y="2215"/>
                  </a:lnTo>
                  <a:lnTo>
                    <a:pt x="2026" y="2218"/>
                  </a:lnTo>
                  <a:lnTo>
                    <a:pt x="2016" y="2219"/>
                  </a:lnTo>
                  <a:lnTo>
                    <a:pt x="2016" y="2219"/>
                  </a:lnTo>
                  <a:lnTo>
                    <a:pt x="2016" y="2219"/>
                  </a:lnTo>
                  <a:close/>
                  <a:moveTo>
                    <a:pt x="843" y="2116"/>
                  </a:moveTo>
                  <a:lnTo>
                    <a:pt x="910" y="2266"/>
                  </a:lnTo>
                  <a:lnTo>
                    <a:pt x="849" y="2266"/>
                  </a:lnTo>
                  <a:lnTo>
                    <a:pt x="803" y="2162"/>
                  </a:lnTo>
                  <a:lnTo>
                    <a:pt x="772" y="2199"/>
                  </a:lnTo>
                  <a:lnTo>
                    <a:pt x="772" y="2266"/>
                  </a:lnTo>
                  <a:lnTo>
                    <a:pt x="718" y="2266"/>
                  </a:lnTo>
                  <a:lnTo>
                    <a:pt x="718" y="1977"/>
                  </a:lnTo>
                  <a:lnTo>
                    <a:pt x="772" y="1949"/>
                  </a:lnTo>
                  <a:lnTo>
                    <a:pt x="772" y="2128"/>
                  </a:lnTo>
                  <a:lnTo>
                    <a:pt x="772" y="2128"/>
                  </a:lnTo>
                  <a:lnTo>
                    <a:pt x="794" y="2099"/>
                  </a:lnTo>
                  <a:lnTo>
                    <a:pt x="838" y="2042"/>
                  </a:lnTo>
                  <a:lnTo>
                    <a:pt x="903" y="2042"/>
                  </a:lnTo>
                  <a:lnTo>
                    <a:pt x="843" y="2116"/>
                  </a:lnTo>
                  <a:lnTo>
                    <a:pt x="843" y="2116"/>
                  </a:lnTo>
                  <a:close/>
                  <a:moveTo>
                    <a:pt x="1105" y="2266"/>
                  </a:moveTo>
                  <a:lnTo>
                    <a:pt x="1049" y="2266"/>
                  </a:lnTo>
                  <a:lnTo>
                    <a:pt x="1049" y="2042"/>
                  </a:lnTo>
                  <a:lnTo>
                    <a:pt x="1105" y="2042"/>
                  </a:lnTo>
                  <a:lnTo>
                    <a:pt x="1105" y="2061"/>
                  </a:lnTo>
                  <a:lnTo>
                    <a:pt x="1105" y="2061"/>
                  </a:lnTo>
                  <a:lnTo>
                    <a:pt x="1110" y="2056"/>
                  </a:lnTo>
                  <a:lnTo>
                    <a:pt x="1116" y="2051"/>
                  </a:lnTo>
                  <a:lnTo>
                    <a:pt x="1123" y="2047"/>
                  </a:lnTo>
                  <a:lnTo>
                    <a:pt x="1129" y="2043"/>
                  </a:lnTo>
                  <a:lnTo>
                    <a:pt x="1137" y="2041"/>
                  </a:lnTo>
                  <a:lnTo>
                    <a:pt x="1145" y="2039"/>
                  </a:lnTo>
                  <a:lnTo>
                    <a:pt x="1153" y="2038"/>
                  </a:lnTo>
                  <a:lnTo>
                    <a:pt x="1162" y="2037"/>
                  </a:lnTo>
                  <a:lnTo>
                    <a:pt x="1162" y="2037"/>
                  </a:lnTo>
                  <a:lnTo>
                    <a:pt x="1172" y="2038"/>
                  </a:lnTo>
                  <a:lnTo>
                    <a:pt x="1180" y="2039"/>
                  </a:lnTo>
                  <a:lnTo>
                    <a:pt x="1188" y="2041"/>
                  </a:lnTo>
                  <a:lnTo>
                    <a:pt x="1197" y="2043"/>
                  </a:lnTo>
                  <a:lnTo>
                    <a:pt x="1204" y="2048"/>
                  </a:lnTo>
                  <a:lnTo>
                    <a:pt x="1210" y="2052"/>
                  </a:lnTo>
                  <a:lnTo>
                    <a:pt x="1217" y="2057"/>
                  </a:lnTo>
                  <a:lnTo>
                    <a:pt x="1223" y="2063"/>
                  </a:lnTo>
                  <a:lnTo>
                    <a:pt x="1227" y="2070"/>
                  </a:lnTo>
                  <a:lnTo>
                    <a:pt x="1232" y="2078"/>
                  </a:lnTo>
                  <a:lnTo>
                    <a:pt x="1235" y="2086"/>
                  </a:lnTo>
                  <a:lnTo>
                    <a:pt x="1238" y="2096"/>
                  </a:lnTo>
                  <a:lnTo>
                    <a:pt x="1240" y="2106"/>
                  </a:lnTo>
                  <a:lnTo>
                    <a:pt x="1242" y="2116"/>
                  </a:lnTo>
                  <a:lnTo>
                    <a:pt x="1243" y="2127"/>
                  </a:lnTo>
                  <a:lnTo>
                    <a:pt x="1244" y="2139"/>
                  </a:lnTo>
                  <a:lnTo>
                    <a:pt x="1244" y="2266"/>
                  </a:lnTo>
                  <a:lnTo>
                    <a:pt x="1188" y="2266"/>
                  </a:lnTo>
                  <a:lnTo>
                    <a:pt x="1188" y="2142"/>
                  </a:lnTo>
                  <a:lnTo>
                    <a:pt x="1188" y="2142"/>
                  </a:lnTo>
                  <a:lnTo>
                    <a:pt x="1187" y="2130"/>
                  </a:lnTo>
                  <a:lnTo>
                    <a:pt x="1186" y="2118"/>
                  </a:lnTo>
                  <a:lnTo>
                    <a:pt x="1183" y="2109"/>
                  </a:lnTo>
                  <a:lnTo>
                    <a:pt x="1178" y="2101"/>
                  </a:lnTo>
                  <a:lnTo>
                    <a:pt x="1173" y="2096"/>
                  </a:lnTo>
                  <a:lnTo>
                    <a:pt x="1166" y="2091"/>
                  </a:lnTo>
                  <a:lnTo>
                    <a:pt x="1157" y="2089"/>
                  </a:lnTo>
                  <a:lnTo>
                    <a:pt x="1147" y="2088"/>
                  </a:lnTo>
                  <a:lnTo>
                    <a:pt x="1147" y="2088"/>
                  </a:lnTo>
                  <a:lnTo>
                    <a:pt x="1138" y="2089"/>
                  </a:lnTo>
                  <a:lnTo>
                    <a:pt x="1129" y="2091"/>
                  </a:lnTo>
                  <a:lnTo>
                    <a:pt x="1122" y="2096"/>
                  </a:lnTo>
                  <a:lnTo>
                    <a:pt x="1116" y="2102"/>
                  </a:lnTo>
                  <a:lnTo>
                    <a:pt x="1112" y="2109"/>
                  </a:lnTo>
                  <a:lnTo>
                    <a:pt x="1108" y="2119"/>
                  </a:lnTo>
                  <a:lnTo>
                    <a:pt x="1106" y="2130"/>
                  </a:lnTo>
                  <a:lnTo>
                    <a:pt x="1105" y="2142"/>
                  </a:lnTo>
                  <a:lnTo>
                    <a:pt x="1105" y="2266"/>
                  </a:lnTo>
                  <a:lnTo>
                    <a:pt x="1105" y="2266"/>
                  </a:lnTo>
                  <a:close/>
                  <a:moveTo>
                    <a:pt x="1418" y="2058"/>
                  </a:moveTo>
                  <a:lnTo>
                    <a:pt x="1418" y="2058"/>
                  </a:lnTo>
                  <a:lnTo>
                    <a:pt x="1413" y="2053"/>
                  </a:lnTo>
                  <a:lnTo>
                    <a:pt x="1407" y="2049"/>
                  </a:lnTo>
                  <a:lnTo>
                    <a:pt x="1402" y="2046"/>
                  </a:lnTo>
                  <a:lnTo>
                    <a:pt x="1395" y="2042"/>
                  </a:lnTo>
                  <a:lnTo>
                    <a:pt x="1388" y="2040"/>
                  </a:lnTo>
                  <a:lnTo>
                    <a:pt x="1382" y="2039"/>
                  </a:lnTo>
                  <a:lnTo>
                    <a:pt x="1375" y="2038"/>
                  </a:lnTo>
                  <a:lnTo>
                    <a:pt x="1368" y="2037"/>
                  </a:lnTo>
                  <a:lnTo>
                    <a:pt x="1368" y="2037"/>
                  </a:lnTo>
                  <a:lnTo>
                    <a:pt x="1358" y="2038"/>
                  </a:lnTo>
                  <a:lnTo>
                    <a:pt x="1349" y="2039"/>
                  </a:lnTo>
                  <a:lnTo>
                    <a:pt x="1340" y="2041"/>
                  </a:lnTo>
                  <a:lnTo>
                    <a:pt x="1332" y="2046"/>
                  </a:lnTo>
                  <a:lnTo>
                    <a:pt x="1324" y="2049"/>
                  </a:lnTo>
                  <a:lnTo>
                    <a:pt x="1317" y="2055"/>
                  </a:lnTo>
                  <a:lnTo>
                    <a:pt x="1310" y="2061"/>
                  </a:lnTo>
                  <a:lnTo>
                    <a:pt x="1304" y="2068"/>
                  </a:lnTo>
                  <a:lnTo>
                    <a:pt x="1298" y="2076"/>
                  </a:lnTo>
                  <a:lnTo>
                    <a:pt x="1294" y="2085"/>
                  </a:lnTo>
                  <a:lnTo>
                    <a:pt x="1289" y="2093"/>
                  </a:lnTo>
                  <a:lnTo>
                    <a:pt x="1286" y="2105"/>
                  </a:lnTo>
                  <a:lnTo>
                    <a:pt x="1284" y="2115"/>
                  </a:lnTo>
                  <a:lnTo>
                    <a:pt x="1282" y="2127"/>
                  </a:lnTo>
                  <a:lnTo>
                    <a:pt x="1280" y="2139"/>
                  </a:lnTo>
                  <a:lnTo>
                    <a:pt x="1280" y="2151"/>
                  </a:lnTo>
                  <a:lnTo>
                    <a:pt x="1280" y="2151"/>
                  </a:lnTo>
                  <a:lnTo>
                    <a:pt x="1280" y="2166"/>
                  </a:lnTo>
                  <a:lnTo>
                    <a:pt x="1282" y="2178"/>
                  </a:lnTo>
                  <a:lnTo>
                    <a:pt x="1284" y="2190"/>
                  </a:lnTo>
                  <a:lnTo>
                    <a:pt x="1286" y="2202"/>
                  </a:lnTo>
                  <a:lnTo>
                    <a:pt x="1289" y="2212"/>
                  </a:lnTo>
                  <a:lnTo>
                    <a:pt x="1294" y="2222"/>
                  </a:lnTo>
                  <a:lnTo>
                    <a:pt x="1298" y="2231"/>
                  </a:lnTo>
                  <a:lnTo>
                    <a:pt x="1304" y="2239"/>
                  </a:lnTo>
                  <a:lnTo>
                    <a:pt x="1309" y="2247"/>
                  </a:lnTo>
                  <a:lnTo>
                    <a:pt x="1316" y="2252"/>
                  </a:lnTo>
                  <a:lnTo>
                    <a:pt x="1323" y="2258"/>
                  </a:lnTo>
                  <a:lnTo>
                    <a:pt x="1330" y="2262"/>
                  </a:lnTo>
                  <a:lnTo>
                    <a:pt x="1339" y="2266"/>
                  </a:lnTo>
                  <a:lnTo>
                    <a:pt x="1348" y="2269"/>
                  </a:lnTo>
                  <a:lnTo>
                    <a:pt x="1357" y="2270"/>
                  </a:lnTo>
                  <a:lnTo>
                    <a:pt x="1367" y="2271"/>
                  </a:lnTo>
                  <a:lnTo>
                    <a:pt x="1367" y="2271"/>
                  </a:lnTo>
                  <a:lnTo>
                    <a:pt x="1374" y="2270"/>
                  </a:lnTo>
                  <a:lnTo>
                    <a:pt x="1382" y="2269"/>
                  </a:lnTo>
                  <a:lnTo>
                    <a:pt x="1388" y="2268"/>
                  </a:lnTo>
                  <a:lnTo>
                    <a:pt x="1395" y="2266"/>
                  </a:lnTo>
                  <a:lnTo>
                    <a:pt x="1401" y="2262"/>
                  </a:lnTo>
                  <a:lnTo>
                    <a:pt x="1407" y="2259"/>
                  </a:lnTo>
                  <a:lnTo>
                    <a:pt x="1413" y="2255"/>
                  </a:lnTo>
                  <a:lnTo>
                    <a:pt x="1418" y="2249"/>
                  </a:lnTo>
                  <a:lnTo>
                    <a:pt x="1418" y="2255"/>
                  </a:lnTo>
                  <a:lnTo>
                    <a:pt x="1418" y="2255"/>
                  </a:lnTo>
                  <a:lnTo>
                    <a:pt x="1418" y="2264"/>
                  </a:lnTo>
                  <a:lnTo>
                    <a:pt x="1417" y="2274"/>
                  </a:lnTo>
                  <a:lnTo>
                    <a:pt x="1414" y="2284"/>
                  </a:lnTo>
                  <a:lnTo>
                    <a:pt x="1412" y="2288"/>
                  </a:lnTo>
                  <a:lnTo>
                    <a:pt x="1409" y="2293"/>
                  </a:lnTo>
                  <a:lnTo>
                    <a:pt x="1405" y="2297"/>
                  </a:lnTo>
                  <a:lnTo>
                    <a:pt x="1401" y="2301"/>
                  </a:lnTo>
                  <a:lnTo>
                    <a:pt x="1395" y="2305"/>
                  </a:lnTo>
                  <a:lnTo>
                    <a:pt x="1388" y="2308"/>
                  </a:lnTo>
                  <a:lnTo>
                    <a:pt x="1379" y="2310"/>
                  </a:lnTo>
                  <a:lnTo>
                    <a:pt x="1370" y="2313"/>
                  </a:lnTo>
                  <a:lnTo>
                    <a:pt x="1359" y="2314"/>
                  </a:lnTo>
                  <a:lnTo>
                    <a:pt x="1346" y="2314"/>
                  </a:lnTo>
                  <a:lnTo>
                    <a:pt x="1344" y="2314"/>
                  </a:lnTo>
                  <a:lnTo>
                    <a:pt x="1364" y="2357"/>
                  </a:lnTo>
                  <a:lnTo>
                    <a:pt x="1365" y="2357"/>
                  </a:lnTo>
                  <a:lnTo>
                    <a:pt x="1365" y="2357"/>
                  </a:lnTo>
                  <a:lnTo>
                    <a:pt x="1378" y="2357"/>
                  </a:lnTo>
                  <a:lnTo>
                    <a:pt x="1390" y="2356"/>
                  </a:lnTo>
                  <a:lnTo>
                    <a:pt x="1402" y="2353"/>
                  </a:lnTo>
                  <a:lnTo>
                    <a:pt x="1413" y="2350"/>
                  </a:lnTo>
                  <a:lnTo>
                    <a:pt x="1423" y="2346"/>
                  </a:lnTo>
                  <a:lnTo>
                    <a:pt x="1432" y="2341"/>
                  </a:lnTo>
                  <a:lnTo>
                    <a:pt x="1439" y="2336"/>
                  </a:lnTo>
                  <a:lnTo>
                    <a:pt x="1446" y="2329"/>
                  </a:lnTo>
                  <a:lnTo>
                    <a:pt x="1453" y="2321"/>
                  </a:lnTo>
                  <a:lnTo>
                    <a:pt x="1458" y="2314"/>
                  </a:lnTo>
                  <a:lnTo>
                    <a:pt x="1463" y="2304"/>
                  </a:lnTo>
                  <a:lnTo>
                    <a:pt x="1466" y="2294"/>
                  </a:lnTo>
                  <a:lnTo>
                    <a:pt x="1469" y="2284"/>
                  </a:lnTo>
                  <a:lnTo>
                    <a:pt x="1472" y="2271"/>
                  </a:lnTo>
                  <a:lnTo>
                    <a:pt x="1473" y="2259"/>
                  </a:lnTo>
                  <a:lnTo>
                    <a:pt x="1473" y="2246"/>
                  </a:lnTo>
                  <a:lnTo>
                    <a:pt x="1473" y="2042"/>
                  </a:lnTo>
                  <a:lnTo>
                    <a:pt x="1418" y="2042"/>
                  </a:lnTo>
                  <a:lnTo>
                    <a:pt x="1418" y="2058"/>
                  </a:lnTo>
                  <a:lnTo>
                    <a:pt x="1418" y="2058"/>
                  </a:lnTo>
                  <a:close/>
                  <a:moveTo>
                    <a:pt x="1418" y="2110"/>
                  </a:moveTo>
                  <a:lnTo>
                    <a:pt x="1418" y="2198"/>
                  </a:lnTo>
                  <a:lnTo>
                    <a:pt x="1418" y="2198"/>
                  </a:lnTo>
                  <a:lnTo>
                    <a:pt x="1411" y="2206"/>
                  </a:lnTo>
                  <a:lnTo>
                    <a:pt x="1403" y="2214"/>
                  </a:lnTo>
                  <a:lnTo>
                    <a:pt x="1397" y="2216"/>
                  </a:lnTo>
                  <a:lnTo>
                    <a:pt x="1392" y="2218"/>
                  </a:lnTo>
                  <a:lnTo>
                    <a:pt x="1386" y="2219"/>
                  </a:lnTo>
                  <a:lnTo>
                    <a:pt x="1378" y="2220"/>
                  </a:lnTo>
                  <a:lnTo>
                    <a:pt x="1378" y="2220"/>
                  </a:lnTo>
                  <a:lnTo>
                    <a:pt x="1372" y="2219"/>
                  </a:lnTo>
                  <a:lnTo>
                    <a:pt x="1364" y="2217"/>
                  </a:lnTo>
                  <a:lnTo>
                    <a:pt x="1357" y="2214"/>
                  </a:lnTo>
                  <a:lnTo>
                    <a:pt x="1350" y="2207"/>
                  </a:lnTo>
                  <a:lnTo>
                    <a:pt x="1345" y="2198"/>
                  </a:lnTo>
                  <a:lnTo>
                    <a:pt x="1340" y="2186"/>
                  </a:lnTo>
                  <a:lnTo>
                    <a:pt x="1338" y="2170"/>
                  </a:lnTo>
                  <a:lnTo>
                    <a:pt x="1337" y="2150"/>
                  </a:lnTo>
                  <a:lnTo>
                    <a:pt x="1337" y="2150"/>
                  </a:lnTo>
                  <a:lnTo>
                    <a:pt x="1338" y="2133"/>
                  </a:lnTo>
                  <a:lnTo>
                    <a:pt x="1340" y="2119"/>
                  </a:lnTo>
                  <a:lnTo>
                    <a:pt x="1345" y="2108"/>
                  </a:lnTo>
                  <a:lnTo>
                    <a:pt x="1350" y="2100"/>
                  </a:lnTo>
                  <a:lnTo>
                    <a:pt x="1357" y="2095"/>
                  </a:lnTo>
                  <a:lnTo>
                    <a:pt x="1364" y="2090"/>
                  </a:lnTo>
                  <a:lnTo>
                    <a:pt x="1372" y="2089"/>
                  </a:lnTo>
                  <a:lnTo>
                    <a:pt x="1378" y="2088"/>
                  </a:lnTo>
                  <a:lnTo>
                    <a:pt x="1378" y="2088"/>
                  </a:lnTo>
                  <a:lnTo>
                    <a:pt x="1386" y="2089"/>
                  </a:lnTo>
                  <a:lnTo>
                    <a:pt x="1393" y="2090"/>
                  </a:lnTo>
                  <a:lnTo>
                    <a:pt x="1398" y="2092"/>
                  </a:lnTo>
                  <a:lnTo>
                    <a:pt x="1404" y="2096"/>
                  </a:lnTo>
                  <a:lnTo>
                    <a:pt x="1408" y="2099"/>
                  </a:lnTo>
                  <a:lnTo>
                    <a:pt x="1412" y="2102"/>
                  </a:lnTo>
                  <a:lnTo>
                    <a:pt x="1418" y="2110"/>
                  </a:lnTo>
                  <a:lnTo>
                    <a:pt x="1418" y="2110"/>
                  </a:lnTo>
                  <a:lnTo>
                    <a:pt x="1418" y="2110"/>
                  </a:lnTo>
                  <a:close/>
                  <a:moveTo>
                    <a:pt x="945" y="2042"/>
                  </a:moveTo>
                  <a:lnTo>
                    <a:pt x="1000" y="2042"/>
                  </a:lnTo>
                  <a:lnTo>
                    <a:pt x="1000" y="2139"/>
                  </a:lnTo>
                  <a:lnTo>
                    <a:pt x="1000" y="2266"/>
                  </a:lnTo>
                  <a:lnTo>
                    <a:pt x="945" y="2266"/>
                  </a:lnTo>
                  <a:lnTo>
                    <a:pt x="945" y="2042"/>
                  </a:lnTo>
                  <a:lnTo>
                    <a:pt x="945" y="2042"/>
                  </a:lnTo>
                  <a:close/>
                  <a:moveTo>
                    <a:pt x="1000" y="1982"/>
                  </a:moveTo>
                  <a:lnTo>
                    <a:pt x="1000" y="2010"/>
                  </a:lnTo>
                  <a:lnTo>
                    <a:pt x="945" y="2010"/>
                  </a:lnTo>
                  <a:lnTo>
                    <a:pt x="945" y="1954"/>
                  </a:lnTo>
                  <a:lnTo>
                    <a:pt x="1000" y="1954"/>
                  </a:lnTo>
                  <a:lnTo>
                    <a:pt x="1000" y="1982"/>
                  </a:lnTo>
                  <a:lnTo>
                    <a:pt x="1000" y="1982"/>
                  </a:lnTo>
                  <a:close/>
                  <a:moveTo>
                    <a:pt x="2325" y="1977"/>
                  </a:moveTo>
                  <a:lnTo>
                    <a:pt x="2381" y="1949"/>
                  </a:lnTo>
                  <a:lnTo>
                    <a:pt x="2381" y="2144"/>
                  </a:lnTo>
                  <a:lnTo>
                    <a:pt x="2381" y="2266"/>
                  </a:lnTo>
                  <a:lnTo>
                    <a:pt x="2325" y="2266"/>
                  </a:lnTo>
                  <a:lnTo>
                    <a:pt x="2325" y="1977"/>
                  </a:lnTo>
                  <a:lnTo>
                    <a:pt x="2325" y="1977"/>
                  </a:lnTo>
                  <a:close/>
                  <a:moveTo>
                    <a:pt x="400" y="762"/>
                  </a:moveTo>
                  <a:lnTo>
                    <a:pt x="856" y="762"/>
                  </a:lnTo>
                  <a:lnTo>
                    <a:pt x="856" y="498"/>
                  </a:lnTo>
                  <a:lnTo>
                    <a:pt x="400" y="498"/>
                  </a:lnTo>
                  <a:lnTo>
                    <a:pt x="400" y="290"/>
                  </a:lnTo>
                  <a:lnTo>
                    <a:pt x="905" y="290"/>
                  </a:lnTo>
                  <a:lnTo>
                    <a:pt x="737" y="0"/>
                  </a:lnTo>
                  <a:lnTo>
                    <a:pt x="22" y="0"/>
                  </a:lnTo>
                  <a:lnTo>
                    <a:pt x="22" y="1261"/>
                  </a:lnTo>
                  <a:lnTo>
                    <a:pt x="1030" y="1261"/>
                  </a:lnTo>
                  <a:lnTo>
                    <a:pt x="1030" y="970"/>
                  </a:lnTo>
                  <a:lnTo>
                    <a:pt x="400" y="970"/>
                  </a:lnTo>
                  <a:lnTo>
                    <a:pt x="400" y="762"/>
                  </a:lnTo>
                  <a:lnTo>
                    <a:pt x="400" y="762"/>
                  </a:lnTo>
                  <a:close/>
                  <a:moveTo>
                    <a:pt x="1702" y="0"/>
                  </a:moveTo>
                  <a:lnTo>
                    <a:pt x="1487" y="411"/>
                  </a:lnTo>
                  <a:lnTo>
                    <a:pt x="1274" y="0"/>
                  </a:lnTo>
                  <a:lnTo>
                    <a:pt x="856" y="0"/>
                  </a:lnTo>
                  <a:lnTo>
                    <a:pt x="1296" y="762"/>
                  </a:lnTo>
                  <a:lnTo>
                    <a:pt x="1296" y="1261"/>
                  </a:lnTo>
                  <a:lnTo>
                    <a:pt x="1673" y="1261"/>
                  </a:lnTo>
                  <a:lnTo>
                    <a:pt x="1673" y="762"/>
                  </a:lnTo>
                  <a:lnTo>
                    <a:pt x="2114" y="0"/>
                  </a:lnTo>
                  <a:lnTo>
                    <a:pt x="1702" y="0"/>
                  </a:lnTo>
                  <a:lnTo>
                    <a:pt x="170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799"/>
            </a:p>
          </p:txBody>
        </p:sp>
      </p:grpSp>
    </p:spTree>
    <p:extLst>
      <p:ext uri="{BB962C8B-B14F-4D97-AF65-F5344CB8AC3E}">
        <p14:creationId xmlns:p14="http://schemas.microsoft.com/office/powerpoint/2010/main" val="24946714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ov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962" y="777241"/>
            <a:ext cx="6749710" cy="3400425"/>
          </a:xfrm>
          <a:prstGeom prst="rect">
            <a:avLst/>
          </a:prstGeom>
        </p:spPr>
      </p:pic>
      <p:sp>
        <p:nvSpPr>
          <p:cNvPr id="11" name="Title 1"/>
          <p:cNvSpPr>
            <a:spLocks noGrp="1"/>
          </p:cNvSpPr>
          <p:nvPr>
            <p:ph type="ctrTitle"/>
          </p:nvPr>
        </p:nvSpPr>
        <p:spPr>
          <a:xfrm>
            <a:off x="828745" y="2284636"/>
            <a:ext cx="5762054" cy="860400"/>
          </a:xfrm>
        </p:spPr>
        <p:txBody>
          <a:bodyPr/>
          <a:lstStyle>
            <a:lvl1pPr>
              <a:defRPr>
                <a:solidFill>
                  <a:schemeClr val="bg1"/>
                </a:solidFill>
              </a:defRPr>
            </a:lvl1pPr>
          </a:lstStyle>
          <a:p>
            <a:r>
              <a:rPr lang="en-US"/>
              <a:t>Click to edit Master title style</a:t>
            </a:r>
            <a:endParaRPr lang="en-GB"/>
          </a:p>
        </p:txBody>
      </p:sp>
      <p:sp>
        <p:nvSpPr>
          <p:cNvPr id="14" name="Subtitle 2"/>
          <p:cNvSpPr>
            <a:spLocks noGrp="1"/>
          </p:cNvSpPr>
          <p:nvPr>
            <p:ph type="subTitle" idx="1"/>
          </p:nvPr>
        </p:nvSpPr>
        <p:spPr>
          <a:xfrm>
            <a:off x="828745" y="3238636"/>
            <a:ext cx="5762054" cy="717902"/>
          </a:xfrm>
        </p:spPr>
        <p:txBody>
          <a:bodyPr/>
          <a:lstStyle>
            <a:lvl1pPr marL="0" indent="0" algn="l">
              <a:buNone/>
              <a:defRPr sz="1999">
                <a:solidFill>
                  <a:schemeClr val="bg1"/>
                </a:solidFill>
              </a:defRPr>
            </a:lvl1pPr>
            <a:lvl2pPr marL="0" indent="0" algn="l">
              <a:buNone/>
              <a:defRPr sz="1599">
                <a:solidFill>
                  <a:schemeClr val="bg1"/>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r>
              <a:rPr lang="en-US"/>
              <a:t>Click to edit Master subtitle style</a:t>
            </a:r>
          </a:p>
          <a:p>
            <a:pPr lvl="1"/>
            <a:endParaRPr lang="en-GB"/>
          </a:p>
        </p:txBody>
      </p:sp>
      <p:pic>
        <p:nvPicPr>
          <p:cNvPr id="15" name="Picture 1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7823" y="5879592"/>
            <a:ext cx="3778032" cy="618750"/>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20168" y="5509452"/>
            <a:ext cx="1805763" cy="1000274"/>
          </a:xfrm>
          <a:prstGeom prst="rect">
            <a:avLst/>
          </a:prstGeom>
        </p:spPr>
      </p:pic>
      <p:grpSp>
        <p:nvGrpSpPr>
          <p:cNvPr id="9" name="Group 4"/>
          <p:cNvGrpSpPr>
            <a:grpSpLocks noChangeAspect="1"/>
          </p:cNvGrpSpPr>
          <p:nvPr userDrawn="1"/>
        </p:nvGrpSpPr>
        <p:grpSpPr bwMode="auto">
          <a:xfrm>
            <a:off x="8646872" y="5340350"/>
            <a:ext cx="986911" cy="1157288"/>
            <a:chOff x="5944" y="3364"/>
            <a:chExt cx="622" cy="729"/>
          </a:xfrm>
        </p:grpSpPr>
        <p:sp>
          <p:nvSpPr>
            <p:cNvPr id="16" name="AutoShape 3"/>
            <p:cNvSpPr>
              <a:spLocks noChangeAspect="1" noChangeArrowheads="1" noTextEdit="1"/>
            </p:cNvSpPr>
            <p:nvPr userDrawn="1"/>
          </p:nvSpPr>
          <p:spPr bwMode="auto">
            <a:xfrm>
              <a:off x="5944" y="3364"/>
              <a:ext cx="622"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799"/>
            </a:p>
          </p:txBody>
        </p:sp>
        <p:sp>
          <p:nvSpPr>
            <p:cNvPr id="17" name="Freeform 16"/>
            <p:cNvSpPr>
              <a:spLocks/>
            </p:cNvSpPr>
            <p:nvPr userDrawn="1"/>
          </p:nvSpPr>
          <p:spPr bwMode="auto">
            <a:xfrm>
              <a:off x="5944" y="3364"/>
              <a:ext cx="498" cy="182"/>
            </a:xfrm>
            <a:custGeom>
              <a:avLst/>
              <a:gdLst>
                <a:gd name="T0" fmla="*/ 2491 w 2491"/>
                <a:gd name="T1" fmla="*/ 0 h 910"/>
                <a:gd name="T2" fmla="*/ 0 w 2491"/>
                <a:gd name="T3" fmla="*/ 910 h 910"/>
                <a:gd name="T4" fmla="*/ 2491 w 2491"/>
                <a:gd name="T5" fmla="*/ 469 h 910"/>
                <a:gd name="T6" fmla="*/ 2491 w 2491"/>
                <a:gd name="T7" fmla="*/ 0 h 910"/>
                <a:gd name="T8" fmla="*/ 2491 w 2491"/>
                <a:gd name="T9" fmla="*/ 0 h 910"/>
              </a:gdLst>
              <a:ahLst/>
              <a:cxnLst>
                <a:cxn ang="0">
                  <a:pos x="T0" y="T1"/>
                </a:cxn>
                <a:cxn ang="0">
                  <a:pos x="T2" y="T3"/>
                </a:cxn>
                <a:cxn ang="0">
                  <a:pos x="T4" y="T5"/>
                </a:cxn>
                <a:cxn ang="0">
                  <a:pos x="T6" y="T7"/>
                </a:cxn>
                <a:cxn ang="0">
                  <a:pos x="T8" y="T9"/>
                </a:cxn>
              </a:cxnLst>
              <a:rect l="0" t="0" r="r" b="b"/>
              <a:pathLst>
                <a:path w="2491" h="910">
                  <a:moveTo>
                    <a:pt x="2491" y="0"/>
                  </a:moveTo>
                  <a:lnTo>
                    <a:pt x="0" y="910"/>
                  </a:lnTo>
                  <a:lnTo>
                    <a:pt x="2491" y="469"/>
                  </a:lnTo>
                  <a:lnTo>
                    <a:pt x="2491" y="0"/>
                  </a:lnTo>
                  <a:lnTo>
                    <a:pt x="24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799"/>
            </a:p>
          </p:txBody>
        </p:sp>
        <p:sp>
          <p:nvSpPr>
            <p:cNvPr id="18" name="Freeform 6"/>
            <p:cNvSpPr>
              <a:spLocks noEditPoints="1"/>
            </p:cNvSpPr>
            <p:nvPr userDrawn="1"/>
          </p:nvSpPr>
          <p:spPr bwMode="auto">
            <a:xfrm>
              <a:off x="5944" y="3622"/>
              <a:ext cx="622" cy="471"/>
            </a:xfrm>
            <a:custGeom>
              <a:avLst/>
              <a:gdLst>
                <a:gd name="T0" fmla="*/ 229 w 3110"/>
                <a:gd name="T1" fmla="*/ 1594 h 2357"/>
                <a:gd name="T2" fmla="*/ 258 w 3110"/>
                <a:gd name="T3" fmla="*/ 1788 h 2357"/>
                <a:gd name="T4" fmla="*/ 151 w 3110"/>
                <a:gd name="T5" fmla="*/ 1685 h 2357"/>
                <a:gd name="T6" fmla="*/ 353 w 3110"/>
                <a:gd name="T7" fmla="*/ 1774 h 2357"/>
                <a:gd name="T8" fmla="*/ 406 w 3110"/>
                <a:gd name="T9" fmla="*/ 1877 h 2357"/>
                <a:gd name="T10" fmla="*/ 1160 w 3110"/>
                <a:gd name="T11" fmla="*/ 1655 h 2357"/>
                <a:gd name="T12" fmla="*/ 1223 w 3110"/>
                <a:gd name="T13" fmla="*/ 1727 h 2357"/>
                <a:gd name="T14" fmla="*/ 701 w 3110"/>
                <a:gd name="T15" fmla="*/ 1874 h 2357"/>
                <a:gd name="T16" fmla="*/ 740 w 3110"/>
                <a:gd name="T17" fmla="*/ 1748 h 2357"/>
                <a:gd name="T18" fmla="*/ 877 w 3110"/>
                <a:gd name="T19" fmla="*/ 1874 h 2357"/>
                <a:gd name="T20" fmla="*/ 858 w 3110"/>
                <a:gd name="T21" fmla="*/ 1701 h 2357"/>
                <a:gd name="T22" fmla="*/ 2040 w 3110"/>
                <a:gd name="T23" fmla="*/ 1863 h 2357"/>
                <a:gd name="T24" fmla="*/ 2169 w 3110"/>
                <a:gd name="T25" fmla="*/ 1723 h 2357"/>
                <a:gd name="T26" fmla="*/ 2113 w 3110"/>
                <a:gd name="T27" fmla="*/ 1790 h 2357"/>
                <a:gd name="T28" fmla="*/ 1451 w 3110"/>
                <a:gd name="T29" fmla="*/ 1662 h 2357"/>
                <a:gd name="T30" fmla="*/ 1322 w 3110"/>
                <a:gd name="T31" fmla="*/ 1799 h 2357"/>
                <a:gd name="T32" fmla="*/ 1449 w 3110"/>
                <a:gd name="T33" fmla="*/ 1897 h 2357"/>
                <a:gd name="T34" fmla="*/ 1511 w 3110"/>
                <a:gd name="T35" fmla="*/ 1868 h 2357"/>
                <a:gd name="T36" fmla="*/ 1388 w 3110"/>
                <a:gd name="T37" fmla="*/ 1709 h 2357"/>
                <a:gd name="T38" fmla="*/ 1780 w 3110"/>
                <a:gd name="T39" fmla="*/ 1714 h 2357"/>
                <a:gd name="T40" fmla="*/ 1659 w 3110"/>
                <a:gd name="T41" fmla="*/ 1851 h 2357"/>
                <a:gd name="T42" fmla="*/ 1805 w 3110"/>
                <a:gd name="T43" fmla="*/ 1662 h 2357"/>
                <a:gd name="T44" fmla="*/ 1736 w 3110"/>
                <a:gd name="T45" fmla="*/ 1769 h 2357"/>
                <a:gd name="T46" fmla="*/ 2350 w 3110"/>
                <a:gd name="T47" fmla="*/ 1810 h 2357"/>
                <a:gd name="T48" fmla="*/ 2380 w 3110"/>
                <a:gd name="T49" fmla="*/ 1694 h 2357"/>
                <a:gd name="T50" fmla="*/ 2200 w 3110"/>
                <a:gd name="T51" fmla="*/ 1763 h 2357"/>
                <a:gd name="T52" fmla="*/ 2257 w 3110"/>
                <a:gd name="T53" fmla="*/ 1739 h 2357"/>
                <a:gd name="T54" fmla="*/ 2840 w 3110"/>
                <a:gd name="T55" fmla="*/ 1829 h 2357"/>
                <a:gd name="T56" fmla="*/ 2873 w 3110"/>
                <a:gd name="T57" fmla="*/ 1654 h 2357"/>
                <a:gd name="T58" fmla="*/ 2751 w 3110"/>
                <a:gd name="T59" fmla="*/ 1831 h 2357"/>
                <a:gd name="T60" fmla="*/ 2810 w 3110"/>
                <a:gd name="T61" fmla="*/ 1700 h 2357"/>
                <a:gd name="T62" fmla="*/ 2708 w 3110"/>
                <a:gd name="T63" fmla="*/ 1821 h 2357"/>
                <a:gd name="T64" fmla="*/ 2708 w 3110"/>
                <a:gd name="T65" fmla="*/ 1651 h 2357"/>
                <a:gd name="T66" fmla="*/ 2444 w 3110"/>
                <a:gd name="T67" fmla="*/ 1593 h 2357"/>
                <a:gd name="T68" fmla="*/ 3059 w 3110"/>
                <a:gd name="T69" fmla="*/ 1701 h 2357"/>
                <a:gd name="T70" fmla="*/ 3110 w 3110"/>
                <a:gd name="T71" fmla="*/ 1659 h 2357"/>
                <a:gd name="T72" fmla="*/ 2541 w 3110"/>
                <a:gd name="T73" fmla="*/ 2046 h 2357"/>
                <a:gd name="T74" fmla="*/ 2433 w 3110"/>
                <a:gd name="T75" fmla="*/ 2222 h 2357"/>
                <a:gd name="T76" fmla="*/ 2511 w 3110"/>
                <a:gd name="T77" fmla="*/ 2219 h 2357"/>
                <a:gd name="T78" fmla="*/ 2543 w 3110"/>
                <a:gd name="T79" fmla="*/ 2212 h 2357"/>
                <a:gd name="T80" fmla="*/ 606 w 3110"/>
                <a:gd name="T81" fmla="*/ 2056 h 2357"/>
                <a:gd name="T82" fmla="*/ 0 w 3110"/>
                <a:gd name="T83" fmla="*/ 2042 h 2357"/>
                <a:gd name="T84" fmla="*/ 343 w 3110"/>
                <a:gd name="T85" fmla="*/ 2062 h 2357"/>
                <a:gd name="T86" fmla="*/ 420 w 3110"/>
                <a:gd name="T87" fmla="*/ 2270 h 2357"/>
                <a:gd name="T88" fmla="*/ 450 w 3110"/>
                <a:gd name="T89" fmla="*/ 2046 h 2357"/>
                <a:gd name="T90" fmla="*/ 428 w 3110"/>
                <a:gd name="T91" fmla="*/ 2093 h 2357"/>
                <a:gd name="T92" fmla="*/ 2219 w 3110"/>
                <a:gd name="T93" fmla="*/ 2106 h 2357"/>
                <a:gd name="T94" fmla="*/ 1841 w 3110"/>
                <a:gd name="T95" fmla="*/ 2266 h 2357"/>
                <a:gd name="T96" fmla="*/ 1830 w 3110"/>
                <a:gd name="T97" fmla="*/ 2125 h 2357"/>
                <a:gd name="T98" fmla="*/ 1937 w 3110"/>
                <a:gd name="T99" fmla="*/ 2230 h 2357"/>
                <a:gd name="T100" fmla="*/ 2119 w 3110"/>
                <a:gd name="T101" fmla="*/ 2141 h 2357"/>
                <a:gd name="T102" fmla="*/ 1972 w 3110"/>
                <a:gd name="T103" fmla="*/ 2155 h 2357"/>
                <a:gd name="T104" fmla="*/ 2016 w 3110"/>
                <a:gd name="T105" fmla="*/ 2219 h 2357"/>
                <a:gd name="T106" fmla="*/ 1145 w 3110"/>
                <a:gd name="T107" fmla="*/ 2039 h 2357"/>
                <a:gd name="T108" fmla="*/ 1173 w 3110"/>
                <a:gd name="T109" fmla="*/ 2096 h 2357"/>
                <a:gd name="T110" fmla="*/ 1340 w 3110"/>
                <a:gd name="T111" fmla="*/ 2041 h 2357"/>
                <a:gd name="T112" fmla="*/ 1348 w 3110"/>
                <a:gd name="T113" fmla="*/ 2269 h 2357"/>
                <a:gd name="T114" fmla="*/ 1364 w 3110"/>
                <a:gd name="T115" fmla="*/ 2357 h 2357"/>
                <a:gd name="T116" fmla="*/ 1397 w 3110"/>
                <a:gd name="T117" fmla="*/ 2216 h 2357"/>
                <a:gd name="T118" fmla="*/ 1412 w 3110"/>
                <a:gd name="T119" fmla="*/ 2102 h 2357"/>
                <a:gd name="T120" fmla="*/ 400 w 3110"/>
                <a:gd name="T121" fmla="*/ 498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10" h="2357">
                  <a:moveTo>
                    <a:pt x="259" y="1777"/>
                  </a:moveTo>
                  <a:lnTo>
                    <a:pt x="259" y="1777"/>
                  </a:lnTo>
                  <a:lnTo>
                    <a:pt x="259" y="1769"/>
                  </a:lnTo>
                  <a:lnTo>
                    <a:pt x="258" y="1762"/>
                  </a:lnTo>
                  <a:lnTo>
                    <a:pt x="255" y="1749"/>
                  </a:lnTo>
                  <a:lnTo>
                    <a:pt x="249" y="1738"/>
                  </a:lnTo>
                  <a:lnTo>
                    <a:pt x="242" y="1729"/>
                  </a:lnTo>
                  <a:lnTo>
                    <a:pt x="235" y="1722"/>
                  </a:lnTo>
                  <a:lnTo>
                    <a:pt x="227" y="1717"/>
                  </a:lnTo>
                  <a:lnTo>
                    <a:pt x="220" y="1712"/>
                  </a:lnTo>
                  <a:lnTo>
                    <a:pt x="213" y="1709"/>
                  </a:lnTo>
                  <a:lnTo>
                    <a:pt x="213" y="1709"/>
                  </a:lnTo>
                  <a:lnTo>
                    <a:pt x="221" y="1703"/>
                  </a:lnTo>
                  <a:lnTo>
                    <a:pt x="228" y="1698"/>
                  </a:lnTo>
                  <a:lnTo>
                    <a:pt x="233" y="1691"/>
                  </a:lnTo>
                  <a:lnTo>
                    <a:pt x="239" y="1683"/>
                  </a:lnTo>
                  <a:lnTo>
                    <a:pt x="243" y="1675"/>
                  </a:lnTo>
                  <a:lnTo>
                    <a:pt x="246" y="1666"/>
                  </a:lnTo>
                  <a:lnTo>
                    <a:pt x="248" y="1658"/>
                  </a:lnTo>
                  <a:lnTo>
                    <a:pt x="248" y="1648"/>
                  </a:lnTo>
                  <a:lnTo>
                    <a:pt x="248" y="1648"/>
                  </a:lnTo>
                  <a:lnTo>
                    <a:pt x="248" y="1639"/>
                  </a:lnTo>
                  <a:lnTo>
                    <a:pt x="247" y="1630"/>
                  </a:lnTo>
                  <a:lnTo>
                    <a:pt x="245" y="1622"/>
                  </a:lnTo>
                  <a:lnTo>
                    <a:pt x="242" y="1614"/>
                  </a:lnTo>
                  <a:lnTo>
                    <a:pt x="239" y="1606"/>
                  </a:lnTo>
                  <a:lnTo>
                    <a:pt x="235" y="1600"/>
                  </a:lnTo>
                  <a:lnTo>
                    <a:pt x="229" y="1594"/>
                  </a:lnTo>
                  <a:lnTo>
                    <a:pt x="223" y="1589"/>
                  </a:lnTo>
                  <a:lnTo>
                    <a:pt x="217" y="1584"/>
                  </a:lnTo>
                  <a:lnTo>
                    <a:pt x="210" y="1580"/>
                  </a:lnTo>
                  <a:lnTo>
                    <a:pt x="202" y="1576"/>
                  </a:lnTo>
                  <a:lnTo>
                    <a:pt x="193" y="1573"/>
                  </a:lnTo>
                  <a:lnTo>
                    <a:pt x="185" y="1571"/>
                  </a:lnTo>
                  <a:lnTo>
                    <a:pt x="175" y="1569"/>
                  </a:lnTo>
                  <a:lnTo>
                    <a:pt x="165" y="1569"/>
                  </a:lnTo>
                  <a:lnTo>
                    <a:pt x="153" y="1568"/>
                  </a:lnTo>
                  <a:lnTo>
                    <a:pt x="22" y="1568"/>
                  </a:lnTo>
                  <a:lnTo>
                    <a:pt x="22" y="1874"/>
                  </a:lnTo>
                  <a:lnTo>
                    <a:pt x="152" y="1874"/>
                  </a:lnTo>
                  <a:lnTo>
                    <a:pt x="152" y="1874"/>
                  </a:lnTo>
                  <a:lnTo>
                    <a:pt x="165" y="1874"/>
                  </a:lnTo>
                  <a:lnTo>
                    <a:pt x="176" y="1873"/>
                  </a:lnTo>
                  <a:lnTo>
                    <a:pt x="187" y="1871"/>
                  </a:lnTo>
                  <a:lnTo>
                    <a:pt x="197" y="1868"/>
                  </a:lnTo>
                  <a:lnTo>
                    <a:pt x="207" y="1864"/>
                  </a:lnTo>
                  <a:lnTo>
                    <a:pt x="216" y="1860"/>
                  </a:lnTo>
                  <a:lnTo>
                    <a:pt x="223" y="1854"/>
                  </a:lnTo>
                  <a:lnTo>
                    <a:pt x="230" y="1849"/>
                  </a:lnTo>
                  <a:lnTo>
                    <a:pt x="237" y="1842"/>
                  </a:lnTo>
                  <a:lnTo>
                    <a:pt x="242" y="1834"/>
                  </a:lnTo>
                  <a:lnTo>
                    <a:pt x="248" y="1827"/>
                  </a:lnTo>
                  <a:lnTo>
                    <a:pt x="251" y="1818"/>
                  </a:lnTo>
                  <a:lnTo>
                    <a:pt x="255" y="1809"/>
                  </a:lnTo>
                  <a:lnTo>
                    <a:pt x="257" y="1799"/>
                  </a:lnTo>
                  <a:lnTo>
                    <a:pt x="258" y="1788"/>
                  </a:lnTo>
                  <a:lnTo>
                    <a:pt x="259" y="1777"/>
                  </a:lnTo>
                  <a:lnTo>
                    <a:pt x="259" y="1777"/>
                  </a:lnTo>
                  <a:lnTo>
                    <a:pt x="259" y="1777"/>
                  </a:lnTo>
                  <a:close/>
                  <a:moveTo>
                    <a:pt x="152" y="1823"/>
                  </a:moveTo>
                  <a:lnTo>
                    <a:pt x="79" y="1823"/>
                  </a:lnTo>
                  <a:lnTo>
                    <a:pt x="79" y="1735"/>
                  </a:lnTo>
                  <a:lnTo>
                    <a:pt x="152" y="1735"/>
                  </a:lnTo>
                  <a:lnTo>
                    <a:pt x="152" y="1735"/>
                  </a:lnTo>
                  <a:lnTo>
                    <a:pt x="163" y="1737"/>
                  </a:lnTo>
                  <a:lnTo>
                    <a:pt x="172" y="1738"/>
                  </a:lnTo>
                  <a:lnTo>
                    <a:pt x="180" y="1741"/>
                  </a:lnTo>
                  <a:lnTo>
                    <a:pt x="187" y="1747"/>
                  </a:lnTo>
                  <a:lnTo>
                    <a:pt x="192" y="1752"/>
                  </a:lnTo>
                  <a:lnTo>
                    <a:pt x="196" y="1760"/>
                  </a:lnTo>
                  <a:lnTo>
                    <a:pt x="198" y="1769"/>
                  </a:lnTo>
                  <a:lnTo>
                    <a:pt x="199" y="1779"/>
                  </a:lnTo>
                  <a:lnTo>
                    <a:pt x="199" y="1779"/>
                  </a:lnTo>
                  <a:lnTo>
                    <a:pt x="198" y="1789"/>
                  </a:lnTo>
                  <a:lnTo>
                    <a:pt x="196" y="1798"/>
                  </a:lnTo>
                  <a:lnTo>
                    <a:pt x="191" y="1805"/>
                  </a:lnTo>
                  <a:lnTo>
                    <a:pt x="187" y="1811"/>
                  </a:lnTo>
                  <a:lnTo>
                    <a:pt x="180" y="1817"/>
                  </a:lnTo>
                  <a:lnTo>
                    <a:pt x="172" y="1820"/>
                  </a:lnTo>
                  <a:lnTo>
                    <a:pt x="162" y="1822"/>
                  </a:lnTo>
                  <a:lnTo>
                    <a:pt x="152" y="1823"/>
                  </a:lnTo>
                  <a:lnTo>
                    <a:pt x="152" y="1823"/>
                  </a:lnTo>
                  <a:lnTo>
                    <a:pt x="152" y="1823"/>
                  </a:lnTo>
                  <a:close/>
                  <a:moveTo>
                    <a:pt x="151" y="1685"/>
                  </a:moveTo>
                  <a:lnTo>
                    <a:pt x="79" y="1685"/>
                  </a:lnTo>
                  <a:lnTo>
                    <a:pt x="79" y="1620"/>
                  </a:lnTo>
                  <a:lnTo>
                    <a:pt x="149" y="1620"/>
                  </a:lnTo>
                  <a:lnTo>
                    <a:pt x="149" y="1620"/>
                  </a:lnTo>
                  <a:lnTo>
                    <a:pt x="158" y="1621"/>
                  </a:lnTo>
                  <a:lnTo>
                    <a:pt x="167" y="1622"/>
                  </a:lnTo>
                  <a:lnTo>
                    <a:pt x="173" y="1624"/>
                  </a:lnTo>
                  <a:lnTo>
                    <a:pt x="179" y="1628"/>
                  </a:lnTo>
                  <a:lnTo>
                    <a:pt x="183" y="1633"/>
                  </a:lnTo>
                  <a:lnTo>
                    <a:pt x="187" y="1639"/>
                  </a:lnTo>
                  <a:lnTo>
                    <a:pt x="188" y="1645"/>
                  </a:lnTo>
                  <a:lnTo>
                    <a:pt x="189" y="1653"/>
                  </a:lnTo>
                  <a:lnTo>
                    <a:pt x="189" y="1653"/>
                  </a:lnTo>
                  <a:lnTo>
                    <a:pt x="189" y="1659"/>
                  </a:lnTo>
                  <a:lnTo>
                    <a:pt x="188" y="1664"/>
                  </a:lnTo>
                  <a:lnTo>
                    <a:pt x="186" y="1670"/>
                  </a:lnTo>
                  <a:lnTo>
                    <a:pt x="182" y="1674"/>
                  </a:lnTo>
                  <a:lnTo>
                    <a:pt x="177" y="1679"/>
                  </a:lnTo>
                  <a:lnTo>
                    <a:pt x="170" y="1682"/>
                  </a:lnTo>
                  <a:lnTo>
                    <a:pt x="162" y="1684"/>
                  </a:lnTo>
                  <a:lnTo>
                    <a:pt x="151" y="1685"/>
                  </a:lnTo>
                  <a:lnTo>
                    <a:pt x="151" y="1685"/>
                  </a:lnTo>
                  <a:lnTo>
                    <a:pt x="151" y="1685"/>
                  </a:lnTo>
                  <a:close/>
                  <a:moveTo>
                    <a:pt x="298" y="1778"/>
                  </a:moveTo>
                  <a:lnTo>
                    <a:pt x="298" y="1651"/>
                  </a:lnTo>
                  <a:lnTo>
                    <a:pt x="353" y="1651"/>
                  </a:lnTo>
                  <a:lnTo>
                    <a:pt x="353" y="1774"/>
                  </a:lnTo>
                  <a:lnTo>
                    <a:pt x="353" y="1774"/>
                  </a:lnTo>
                  <a:lnTo>
                    <a:pt x="353" y="1787"/>
                  </a:lnTo>
                  <a:lnTo>
                    <a:pt x="356" y="1799"/>
                  </a:lnTo>
                  <a:lnTo>
                    <a:pt x="359" y="1808"/>
                  </a:lnTo>
                  <a:lnTo>
                    <a:pt x="363" y="1815"/>
                  </a:lnTo>
                  <a:lnTo>
                    <a:pt x="369" y="1821"/>
                  </a:lnTo>
                  <a:lnTo>
                    <a:pt x="376" y="1825"/>
                  </a:lnTo>
                  <a:lnTo>
                    <a:pt x="385" y="1828"/>
                  </a:lnTo>
                  <a:lnTo>
                    <a:pt x="395" y="1829"/>
                  </a:lnTo>
                  <a:lnTo>
                    <a:pt x="395" y="1829"/>
                  </a:lnTo>
                  <a:lnTo>
                    <a:pt x="405" y="1828"/>
                  </a:lnTo>
                  <a:lnTo>
                    <a:pt x="412" y="1825"/>
                  </a:lnTo>
                  <a:lnTo>
                    <a:pt x="420" y="1821"/>
                  </a:lnTo>
                  <a:lnTo>
                    <a:pt x="426" y="1815"/>
                  </a:lnTo>
                  <a:lnTo>
                    <a:pt x="430" y="1808"/>
                  </a:lnTo>
                  <a:lnTo>
                    <a:pt x="433" y="1798"/>
                  </a:lnTo>
                  <a:lnTo>
                    <a:pt x="436" y="1787"/>
                  </a:lnTo>
                  <a:lnTo>
                    <a:pt x="436" y="1774"/>
                  </a:lnTo>
                  <a:lnTo>
                    <a:pt x="436" y="1651"/>
                  </a:lnTo>
                  <a:lnTo>
                    <a:pt x="491" y="1651"/>
                  </a:lnTo>
                  <a:lnTo>
                    <a:pt x="491" y="1874"/>
                  </a:lnTo>
                  <a:lnTo>
                    <a:pt x="436" y="1874"/>
                  </a:lnTo>
                  <a:lnTo>
                    <a:pt x="436" y="1857"/>
                  </a:lnTo>
                  <a:lnTo>
                    <a:pt x="436" y="1857"/>
                  </a:lnTo>
                  <a:lnTo>
                    <a:pt x="431" y="1862"/>
                  </a:lnTo>
                  <a:lnTo>
                    <a:pt x="425" y="1867"/>
                  </a:lnTo>
                  <a:lnTo>
                    <a:pt x="419" y="1871"/>
                  </a:lnTo>
                  <a:lnTo>
                    <a:pt x="412" y="1873"/>
                  </a:lnTo>
                  <a:lnTo>
                    <a:pt x="406" y="1877"/>
                  </a:lnTo>
                  <a:lnTo>
                    <a:pt x="398" y="1878"/>
                  </a:lnTo>
                  <a:lnTo>
                    <a:pt x="390" y="1879"/>
                  </a:lnTo>
                  <a:lnTo>
                    <a:pt x="382" y="1880"/>
                  </a:lnTo>
                  <a:lnTo>
                    <a:pt x="382" y="1880"/>
                  </a:lnTo>
                  <a:lnTo>
                    <a:pt x="369" y="1879"/>
                  </a:lnTo>
                  <a:lnTo>
                    <a:pt x="358" y="1877"/>
                  </a:lnTo>
                  <a:lnTo>
                    <a:pt x="348" y="1873"/>
                  </a:lnTo>
                  <a:lnTo>
                    <a:pt x="338" y="1869"/>
                  </a:lnTo>
                  <a:lnTo>
                    <a:pt x="330" y="1863"/>
                  </a:lnTo>
                  <a:lnTo>
                    <a:pt x="323" y="1858"/>
                  </a:lnTo>
                  <a:lnTo>
                    <a:pt x="318" y="1850"/>
                  </a:lnTo>
                  <a:lnTo>
                    <a:pt x="312" y="1842"/>
                  </a:lnTo>
                  <a:lnTo>
                    <a:pt x="309" y="1834"/>
                  </a:lnTo>
                  <a:lnTo>
                    <a:pt x="306" y="1827"/>
                  </a:lnTo>
                  <a:lnTo>
                    <a:pt x="301" y="1809"/>
                  </a:lnTo>
                  <a:lnTo>
                    <a:pt x="299" y="1792"/>
                  </a:lnTo>
                  <a:lnTo>
                    <a:pt x="298" y="1778"/>
                  </a:lnTo>
                  <a:lnTo>
                    <a:pt x="298" y="1778"/>
                  </a:lnTo>
                  <a:lnTo>
                    <a:pt x="298" y="1778"/>
                  </a:lnTo>
                  <a:close/>
                  <a:moveTo>
                    <a:pt x="1143" y="1874"/>
                  </a:moveTo>
                  <a:lnTo>
                    <a:pt x="1087" y="1874"/>
                  </a:lnTo>
                  <a:lnTo>
                    <a:pt x="1087" y="1651"/>
                  </a:lnTo>
                  <a:lnTo>
                    <a:pt x="1143" y="1651"/>
                  </a:lnTo>
                  <a:lnTo>
                    <a:pt x="1143" y="1670"/>
                  </a:lnTo>
                  <a:lnTo>
                    <a:pt x="1143" y="1670"/>
                  </a:lnTo>
                  <a:lnTo>
                    <a:pt x="1148" y="1664"/>
                  </a:lnTo>
                  <a:lnTo>
                    <a:pt x="1154" y="1659"/>
                  </a:lnTo>
                  <a:lnTo>
                    <a:pt x="1160" y="1655"/>
                  </a:lnTo>
                  <a:lnTo>
                    <a:pt x="1167" y="1652"/>
                  </a:lnTo>
                  <a:lnTo>
                    <a:pt x="1175" y="1649"/>
                  </a:lnTo>
                  <a:lnTo>
                    <a:pt x="1182" y="1648"/>
                  </a:lnTo>
                  <a:lnTo>
                    <a:pt x="1190" y="1646"/>
                  </a:lnTo>
                  <a:lnTo>
                    <a:pt x="1198" y="1645"/>
                  </a:lnTo>
                  <a:lnTo>
                    <a:pt x="1198" y="1645"/>
                  </a:lnTo>
                  <a:lnTo>
                    <a:pt x="1208" y="1646"/>
                  </a:lnTo>
                  <a:lnTo>
                    <a:pt x="1217" y="1648"/>
                  </a:lnTo>
                  <a:lnTo>
                    <a:pt x="1226" y="1650"/>
                  </a:lnTo>
                  <a:lnTo>
                    <a:pt x="1234" y="1652"/>
                  </a:lnTo>
                  <a:lnTo>
                    <a:pt x="1242" y="1655"/>
                  </a:lnTo>
                  <a:lnTo>
                    <a:pt x="1248" y="1661"/>
                  </a:lnTo>
                  <a:lnTo>
                    <a:pt x="1254" y="1665"/>
                  </a:lnTo>
                  <a:lnTo>
                    <a:pt x="1259" y="1672"/>
                  </a:lnTo>
                  <a:lnTo>
                    <a:pt x="1265" y="1679"/>
                  </a:lnTo>
                  <a:lnTo>
                    <a:pt x="1268" y="1686"/>
                  </a:lnTo>
                  <a:lnTo>
                    <a:pt x="1273" y="1694"/>
                  </a:lnTo>
                  <a:lnTo>
                    <a:pt x="1275" y="1703"/>
                  </a:lnTo>
                  <a:lnTo>
                    <a:pt x="1277" y="1713"/>
                  </a:lnTo>
                  <a:lnTo>
                    <a:pt x="1279" y="1724"/>
                  </a:lnTo>
                  <a:lnTo>
                    <a:pt x="1280" y="1735"/>
                  </a:lnTo>
                  <a:lnTo>
                    <a:pt x="1280" y="1748"/>
                  </a:lnTo>
                  <a:lnTo>
                    <a:pt x="1280" y="1874"/>
                  </a:lnTo>
                  <a:lnTo>
                    <a:pt x="1225" y="1874"/>
                  </a:lnTo>
                  <a:lnTo>
                    <a:pt x="1225" y="1751"/>
                  </a:lnTo>
                  <a:lnTo>
                    <a:pt x="1225" y="1751"/>
                  </a:lnTo>
                  <a:lnTo>
                    <a:pt x="1225" y="1738"/>
                  </a:lnTo>
                  <a:lnTo>
                    <a:pt x="1223" y="1727"/>
                  </a:lnTo>
                  <a:lnTo>
                    <a:pt x="1219" y="1718"/>
                  </a:lnTo>
                  <a:lnTo>
                    <a:pt x="1215" y="1710"/>
                  </a:lnTo>
                  <a:lnTo>
                    <a:pt x="1209" y="1704"/>
                  </a:lnTo>
                  <a:lnTo>
                    <a:pt x="1203" y="1700"/>
                  </a:lnTo>
                  <a:lnTo>
                    <a:pt x="1195" y="1698"/>
                  </a:lnTo>
                  <a:lnTo>
                    <a:pt x="1185" y="1696"/>
                  </a:lnTo>
                  <a:lnTo>
                    <a:pt x="1185" y="1696"/>
                  </a:lnTo>
                  <a:lnTo>
                    <a:pt x="1175" y="1698"/>
                  </a:lnTo>
                  <a:lnTo>
                    <a:pt x="1166" y="1700"/>
                  </a:lnTo>
                  <a:lnTo>
                    <a:pt x="1159" y="1704"/>
                  </a:lnTo>
                  <a:lnTo>
                    <a:pt x="1154" y="1710"/>
                  </a:lnTo>
                  <a:lnTo>
                    <a:pt x="1148" y="1718"/>
                  </a:lnTo>
                  <a:lnTo>
                    <a:pt x="1145" y="1728"/>
                  </a:lnTo>
                  <a:lnTo>
                    <a:pt x="1143" y="1739"/>
                  </a:lnTo>
                  <a:lnTo>
                    <a:pt x="1143" y="1751"/>
                  </a:lnTo>
                  <a:lnTo>
                    <a:pt x="1143" y="1874"/>
                  </a:lnTo>
                  <a:lnTo>
                    <a:pt x="1143" y="1874"/>
                  </a:lnTo>
                  <a:close/>
                  <a:moveTo>
                    <a:pt x="597" y="1755"/>
                  </a:moveTo>
                  <a:lnTo>
                    <a:pt x="597" y="1874"/>
                  </a:lnTo>
                  <a:lnTo>
                    <a:pt x="541" y="1874"/>
                  </a:lnTo>
                  <a:lnTo>
                    <a:pt x="541" y="1651"/>
                  </a:lnTo>
                  <a:lnTo>
                    <a:pt x="597" y="1651"/>
                  </a:lnTo>
                  <a:lnTo>
                    <a:pt x="597" y="1755"/>
                  </a:lnTo>
                  <a:lnTo>
                    <a:pt x="597" y="1755"/>
                  </a:lnTo>
                  <a:close/>
                  <a:moveTo>
                    <a:pt x="646" y="1585"/>
                  </a:moveTo>
                  <a:lnTo>
                    <a:pt x="701" y="1558"/>
                  </a:lnTo>
                  <a:lnTo>
                    <a:pt x="701" y="1760"/>
                  </a:lnTo>
                  <a:lnTo>
                    <a:pt x="701" y="1874"/>
                  </a:lnTo>
                  <a:lnTo>
                    <a:pt x="646" y="1874"/>
                  </a:lnTo>
                  <a:lnTo>
                    <a:pt x="646" y="1585"/>
                  </a:lnTo>
                  <a:lnTo>
                    <a:pt x="646" y="1585"/>
                  </a:lnTo>
                  <a:close/>
                  <a:moveTo>
                    <a:pt x="877" y="1666"/>
                  </a:moveTo>
                  <a:lnTo>
                    <a:pt x="877" y="1666"/>
                  </a:lnTo>
                  <a:lnTo>
                    <a:pt x="873" y="1661"/>
                  </a:lnTo>
                  <a:lnTo>
                    <a:pt x="867" y="1658"/>
                  </a:lnTo>
                  <a:lnTo>
                    <a:pt x="860" y="1653"/>
                  </a:lnTo>
                  <a:lnTo>
                    <a:pt x="855" y="1651"/>
                  </a:lnTo>
                  <a:lnTo>
                    <a:pt x="848" y="1649"/>
                  </a:lnTo>
                  <a:lnTo>
                    <a:pt x="841" y="1646"/>
                  </a:lnTo>
                  <a:lnTo>
                    <a:pt x="828" y="1645"/>
                  </a:lnTo>
                  <a:lnTo>
                    <a:pt x="828" y="1645"/>
                  </a:lnTo>
                  <a:lnTo>
                    <a:pt x="818" y="1646"/>
                  </a:lnTo>
                  <a:lnTo>
                    <a:pt x="808" y="1648"/>
                  </a:lnTo>
                  <a:lnTo>
                    <a:pt x="799" y="1650"/>
                  </a:lnTo>
                  <a:lnTo>
                    <a:pt x="791" y="1653"/>
                  </a:lnTo>
                  <a:lnTo>
                    <a:pt x="784" y="1658"/>
                  </a:lnTo>
                  <a:lnTo>
                    <a:pt x="776" y="1663"/>
                  </a:lnTo>
                  <a:lnTo>
                    <a:pt x="769" y="1670"/>
                  </a:lnTo>
                  <a:lnTo>
                    <a:pt x="764" y="1676"/>
                  </a:lnTo>
                  <a:lnTo>
                    <a:pt x="758" y="1684"/>
                  </a:lnTo>
                  <a:lnTo>
                    <a:pt x="754" y="1693"/>
                  </a:lnTo>
                  <a:lnTo>
                    <a:pt x="749" y="1702"/>
                  </a:lnTo>
                  <a:lnTo>
                    <a:pt x="746" y="1712"/>
                  </a:lnTo>
                  <a:lnTo>
                    <a:pt x="744" y="1723"/>
                  </a:lnTo>
                  <a:lnTo>
                    <a:pt x="741" y="1735"/>
                  </a:lnTo>
                  <a:lnTo>
                    <a:pt x="740" y="1748"/>
                  </a:lnTo>
                  <a:lnTo>
                    <a:pt x="740" y="1760"/>
                  </a:lnTo>
                  <a:lnTo>
                    <a:pt x="740" y="1760"/>
                  </a:lnTo>
                  <a:lnTo>
                    <a:pt x="740" y="1774"/>
                  </a:lnTo>
                  <a:lnTo>
                    <a:pt x="741" y="1787"/>
                  </a:lnTo>
                  <a:lnTo>
                    <a:pt x="744" y="1799"/>
                  </a:lnTo>
                  <a:lnTo>
                    <a:pt x="746" y="1810"/>
                  </a:lnTo>
                  <a:lnTo>
                    <a:pt x="749" y="1821"/>
                  </a:lnTo>
                  <a:lnTo>
                    <a:pt x="752" y="1831"/>
                  </a:lnTo>
                  <a:lnTo>
                    <a:pt x="757" y="1840"/>
                  </a:lnTo>
                  <a:lnTo>
                    <a:pt x="762" y="1848"/>
                  </a:lnTo>
                  <a:lnTo>
                    <a:pt x="769" y="1856"/>
                  </a:lnTo>
                  <a:lnTo>
                    <a:pt x="775" y="1861"/>
                  </a:lnTo>
                  <a:lnTo>
                    <a:pt x="783" y="1867"/>
                  </a:lnTo>
                  <a:lnTo>
                    <a:pt x="790" y="1871"/>
                  </a:lnTo>
                  <a:lnTo>
                    <a:pt x="798" y="1874"/>
                  </a:lnTo>
                  <a:lnTo>
                    <a:pt x="807" y="1878"/>
                  </a:lnTo>
                  <a:lnTo>
                    <a:pt x="817" y="1879"/>
                  </a:lnTo>
                  <a:lnTo>
                    <a:pt x="827" y="1880"/>
                  </a:lnTo>
                  <a:lnTo>
                    <a:pt x="827" y="1880"/>
                  </a:lnTo>
                  <a:lnTo>
                    <a:pt x="834" y="1879"/>
                  </a:lnTo>
                  <a:lnTo>
                    <a:pt x="840" y="1878"/>
                  </a:lnTo>
                  <a:lnTo>
                    <a:pt x="847" y="1877"/>
                  </a:lnTo>
                  <a:lnTo>
                    <a:pt x="854" y="1874"/>
                  </a:lnTo>
                  <a:lnTo>
                    <a:pt x="859" y="1871"/>
                  </a:lnTo>
                  <a:lnTo>
                    <a:pt x="866" y="1868"/>
                  </a:lnTo>
                  <a:lnTo>
                    <a:pt x="871" y="1863"/>
                  </a:lnTo>
                  <a:lnTo>
                    <a:pt x="877" y="1858"/>
                  </a:lnTo>
                  <a:lnTo>
                    <a:pt x="877" y="1874"/>
                  </a:lnTo>
                  <a:lnTo>
                    <a:pt x="933" y="1874"/>
                  </a:lnTo>
                  <a:lnTo>
                    <a:pt x="933" y="1558"/>
                  </a:lnTo>
                  <a:lnTo>
                    <a:pt x="877" y="1585"/>
                  </a:lnTo>
                  <a:lnTo>
                    <a:pt x="877" y="1666"/>
                  </a:lnTo>
                  <a:lnTo>
                    <a:pt x="877" y="1666"/>
                  </a:lnTo>
                  <a:close/>
                  <a:moveTo>
                    <a:pt x="838" y="1829"/>
                  </a:moveTo>
                  <a:lnTo>
                    <a:pt x="838" y="1829"/>
                  </a:lnTo>
                  <a:lnTo>
                    <a:pt x="831" y="1828"/>
                  </a:lnTo>
                  <a:lnTo>
                    <a:pt x="824" y="1825"/>
                  </a:lnTo>
                  <a:lnTo>
                    <a:pt x="817" y="1822"/>
                  </a:lnTo>
                  <a:lnTo>
                    <a:pt x="810" y="1815"/>
                  </a:lnTo>
                  <a:lnTo>
                    <a:pt x="805" y="1807"/>
                  </a:lnTo>
                  <a:lnTo>
                    <a:pt x="800" y="1794"/>
                  </a:lnTo>
                  <a:lnTo>
                    <a:pt x="797" y="1779"/>
                  </a:lnTo>
                  <a:lnTo>
                    <a:pt x="796" y="1759"/>
                  </a:lnTo>
                  <a:lnTo>
                    <a:pt x="796" y="1759"/>
                  </a:lnTo>
                  <a:lnTo>
                    <a:pt x="797" y="1741"/>
                  </a:lnTo>
                  <a:lnTo>
                    <a:pt x="800" y="1728"/>
                  </a:lnTo>
                  <a:lnTo>
                    <a:pt x="805" y="1717"/>
                  </a:lnTo>
                  <a:lnTo>
                    <a:pt x="810" y="1709"/>
                  </a:lnTo>
                  <a:lnTo>
                    <a:pt x="816" y="1702"/>
                  </a:lnTo>
                  <a:lnTo>
                    <a:pt x="824" y="1699"/>
                  </a:lnTo>
                  <a:lnTo>
                    <a:pt x="830" y="1696"/>
                  </a:lnTo>
                  <a:lnTo>
                    <a:pt x="838" y="1696"/>
                  </a:lnTo>
                  <a:lnTo>
                    <a:pt x="838" y="1696"/>
                  </a:lnTo>
                  <a:lnTo>
                    <a:pt x="845" y="1696"/>
                  </a:lnTo>
                  <a:lnTo>
                    <a:pt x="851" y="1699"/>
                  </a:lnTo>
                  <a:lnTo>
                    <a:pt x="858" y="1701"/>
                  </a:lnTo>
                  <a:lnTo>
                    <a:pt x="863" y="1704"/>
                  </a:lnTo>
                  <a:lnTo>
                    <a:pt x="867" y="1708"/>
                  </a:lnTo>
                  <a:lnTo>
                    <a:pt x="871" y="1711"/>
                  </a:lnTo>
                  <a:lnTo>
                    <a:pt x="877" y="1719"/>
                  </a:lnTo>
                  <a:lnTo>
                    <a:pt x="877" y="1807"/>
                  </a:lnTo>
                  <a:lnTo>
                    <a:pt x="877" y="1807"/>
                  </a:lnTo>
                  <a:lnTo>
                    <a:pt x="870" y="1814"/>
                  </a:lnTo>
                  <a:lnTo>
                    <a:pt x="863" y="1821"/>
                  </a:lnTo>
                  <a:lnTo>
                    <a:pt x="858" y="1824"/>
                  </a:lnTo>
                  <a:lnTo>
                    <a:pt x="851" y="1827"/>
                  </a:lnTo>
                  <a:lnTo>
                    <a:pt x="846" y="1828"/>
                  </a:lnTo>
                  <a:lnTo>
                    <a:pt x="838" y="1829"/>
                  </a:lnTo>
                  <a:lnTo>
                    <a:pt x="838" y="1829"/>
                  </a:lnTo>
                  <a:lnTo>
                    <a:pt x="838" y="1829"/>
                  </a:lnTo>
                  <a:close/>
                  <a:moveTo>
                    <a:pt x="2084" y="1645"/>
                  </a:moveTo>
                  <a:lnTo>
                    <a:pt x="2084" y="1645"/>
                  </a:lnTo>
                  <a:lnTo>
                    <a:pt x="2079" y="1646"/>
                  </a:lnTo>
                  <a:lnTo>
                    <a:pt x="2072" y="1648"/>
                  </a:lnTo>
                  <a:lnTo>
                    <a:pt x="2059" y="1651"/>
                  </a:lnTo>
                  <a:lnTo>
                    <a:pt x="2046" y="1658"/>
                  </a:lnTo>
                  <a:lnTo>
                    <a:pt x="2035" y="1666"/>
                  </a:lnTo>
                  <a:lnTo>
                    <a:pt x="2035" y="1563"/>
                  </a:lnTo>
                  <a:lnTo>
                    <a:pt x="1980" y="1591"/>
                  </a:lnTo>
                  <a:lnTo>
                    <a:pt x="1980" y="1874"/>
                  </a:lnTo>
                  <a:lnTo>
                    <a:pt x="2035" y="1874"/>
                  </a:lnTo>
                  <a:lnTo>
                    <a:pt x="2035" y="1858"/>
                  </a:lnTo>
                  <a:lnTo>
                    <a:pt x="2035" y="1858"/>
                  </a:lnTo>
                  <a:lnTo>
                    <a:pt x="2040" y="1863"/>
                  </a:lnTo>
                  <a:lnTo>
                    <a:pt x="2046" y="1868"/>
                  </a:lnTo>
                  <a:lnTo>
                    <a:pt x="2052" y="1871"/>
                  </a:lnTo>
                  <a:lnTo>
                    <a:pt x="2059" y="1874"/>
                  </a:lnTo>
                  <a:lnTo>
                    <a:pt x="2064" y="1877"/>
                  </a:lnTo>
                  <a:lnTo>
                    <a:pt x="2072" y="1878"/>
                  </a:lnTo>
                  <a:lnTo>
                    <a:pt x="2079" y="1879"/>
                  </a:lnTo>
                  <a:lnTo>
                    <a:pt x="2085" y="1880"/>
                  </a:lnTo>
                  <a:lnTo>
                    <a:pt x="2085" y="1880"/>
                  </a:lnTo>
                  <a:lnTo>
                    <a:pt x="2095" y="1879"/>
                  </a:lnTo>
                  <a:lnTo>
                    <a:pt x="2105" y="1878"/>
                  </a:lnTo>
                  <a:lnTo>
                    <a:pt x="2114" y="1876"/>
                  </a:lnTo>
                  <a:lnTo>
                    <a:pt x="2123" y="1871"/>
                  </a:lnTo>
                  <a:lnTo>
                    <a:pt x="2131" y="1867"/>
                  </a:lnTo>
                  <a:lnTo>
                    <a:pt x="2137" y="1862"/>
                  </a:lnTo>
                  <a:lnTo>
                    <a:pt x="2144" y="1856"/>
                  </a:lnTo>
                  <a:lnTo>
                    <a:pt x="2150" y="1849"/>
                  </a:lnTo>
                  <a:lnTo>
                    <a:pt x="2155" y="1840"/>
                  </a:lnTo>
                  <a:lnTo>
                    <a:pt x="2160" y="1831"/>
                  </a:lnTo>
                  <a:lnTo>
                    <a:pt x="2163" y="1821"/>
                  </a:lnTo>
                  <a:lnTo>
                    <a:pt x="2166" y="1811"/>
                  </a:lnTo>
                  <a:lnTo>
                    <a:pt x="2170" y="1800"/>
                  </a:lnTo>
                  <a:lnTo>
                    <a:pt x="2171" y="1788"/>
                  </a:lnTo>
                  <a:lnTo>
                    <a:pt x="2172" y="1774"/>
                  </a:lnTo>
                  <a:lnTo>
                    <a:pt x="2173" y="1760"/>
                  </a:lnTo>
                  <a:lnTo>
                    <a:pt x="2173" y="1760"/>
                  </a:lnTo>
                  <a:lnTo>
                    <a:pt x="2172" y="1748"/>
                  </a:lnTo>
                  <a:lnTo>
                    <a:pt x="2171" y="1735"/>
                  </a:lnTo>
                  <a:lnTo>
                    <a:pt x="2169" y="1723"/>
                  </a:lnTo>
                  <a:lnTo>
                    <a:pt x="2166" y="1712"/>
                  </a:lnTo>
                  <a:lnTo>
                    <a:pt x="2163" y="1702"/>
                  </a:lnTo>
                  <a:lnTo>
                    <a:pt x="2159" y="1693"/>
                  </a:lnTo>
                  <a:lnTo>
                    <a:pt x="2154" y="1684"/>
                  </a:lnTo>
                  <a:lnTo>
                    <a:pt x="2149" y="1676"/>
                  </a:lnTo>
                  <a:lnTo>
                    <a:pt x="2143" y="1670"/>
                  </a:lnTo>
                  <a:lnTo>
                    <a:pt x="2136" y="1663"/>
                  </a:lnTo>
                  <a:lnTo>
                    <a:pt x="2129" y="1658"/>
                  </a:lnTo>
                  <a:lnTo>
                    <a:pt x="2121" y="1653"/>
                  </a:lnTo>
                  <a:lnTo>
                    <a:pt x="2113" y="1650"/>
                  </a:lnTo>
                  <a:lnTo>
                    <a:pt x="2104" y="1648"/>
                  </a:lnTo>
                  <a:lnTo>
                    <a:pt x="2094" y="1646"/>
                  </a:lnTo>
                  <a:lnTo>
                    <a:pt x="2084" y="1645"/>
                  </a:lnTo>
                  <a:lnTo>
                    <a:pt x="2084" y="1645"/>
                  </a:lnTo>
                  <a:lnTo>
                    <a:pt x="2084" y="1645"/>
                  </a:lnTo>
                  <a:close/>
                  <a:moveTo>
                    <a:pt x="2074" y="1696"/>
                  </a:moveTo>
                  <a:lnTo>
                    <a:pt x="2074" y="1696"/>
                  </a:lnTo>
                  <a:lnTo>
                    <a:pt x="2082" y="1698"/>
                  </a:lnTo>
                  <a:lnTo>
                    <a:pt x="2090" y="1700"/>
                  </a:lnTo>
                  <a:lnTo>
                    <a:pt x="2096" y="1704"/>
                  </a:lnTo>
                  <a:lnTo>
                    <a:pt x="2103" y="1711"/>
                  </a:lnTo>
                  <a:lnTo>
                    <a:pt x="2109" y="1719"/>
                  </a:lnTo>
                  <a:lnTo>
                    <a:pt x="2112" y="1730"/>
                  </a:lnTo>
                  <a:lnTo>
                    <a:pt x="2115" y="1743"/>
                  </a:lnTo>
                  <a:lnTo>
                    <a:pt x="2116" y="1759"/>
                  </a:lnTo>
                  <a:lnTo>
                    <a:pt x="2116" y="1759"/>
                  </a:lnTo>
                  <a:lnTo>
                    <a:pt x="2115" y="1775"/>
                  </a:lnTo>
                  <a:lnTo>
                    <a:pt x="2113" y="1790"/>
                  </a:lnTo>
                  <a:lnTo>
                    <a:pt x="2111" y="1801"/>
                  </a:lnTo>
                  <a:lnTo>
                    <a:pt x="2106" y="1811"/>
                  </a:lnTo>
                  <a:lnTo>
                    <a:pt x="2100" y="1819"/>
                  </a:lnTo>
                  <a:lnTo>
                    <a:pt x="2093" y="1824"/>
                  </a:lnTo>
                  <a:lnTo>
                    <a:pt x="2085" y="1828"/>
                  </a:lnTo>
                  <a:lnTo>
                    <a:pt x="2075" y="1829"/>
                  </a:lnTo>
                  <a:lnTo>
                    <a:pt x="2075" y="1829"/>
                  </a:lnTo>
                  <a:lnTo>
                    <a:pt x="2067" y="1828"/>
                  </a:lnTo>
                  <a:lnTo>
                    <a:pt x="2061" y="1827"/>
                  </a:lnTo>
                  <a:lnTo>
                    <a:pt x="2055" y="1823"/>
                  </a:lnTo>
                  <a:lnTo>
                    <a:pt x="2050" y="1821"/>
                  </a:lnTo>
                  <a:lnTo>
                    <a:pt x="2041" y="1813"/>
                  </a:lnTo>
                  <a:lnTo>
                    <a:pt x="2035" y="1808"/>
                  </a:lnTo>
                  <a:lnTo>
                    <a:pt x="2035" y="1719"/>
                  </a:lnTo>
                  <a:lnTo>
                    <a:pt x="2035" y="1719"/>
                  </a:lnTo>
                  <a:lnTo>
                    <a:pt x="2039" y="1714"/>
                  </a:lnTo>
                  <a:lnTo>
                    <a:pt x="2043" y="1710"/>
                  </a:lnTo>
                  <a:lnTo>
                    <a:pt x="2047" y="1705"/>
                  </a:lnTo>
                  <a:lnTo>
                    <a:pt x="2052" y="1702"/>
                  </a:lnTo>
                  <a:lnTo>
                    <a:pt x="2057" y="1700"/>
                  </a:lnTo>
                  <a:lnTo>
                    <a:pt x="2063" y="1698"/>
                  </a:lnTo>
                  <a:lnTo>
                    <a:pt x="2069" y="1696"/>
                  </a:lnTo>
                  <a:lnTo>
                    <a:pt x="2074" y="1696"/>
                  </a:lnTo>
                  <a:lnTo>
                    <a:pt x="2074" y="1696"/>
                  </a:lnTo>
                  <a:lnTo>
                    <a:pt x="2074" y="1696"/>
                  </a:lnTo>
                  <a:close/>
                  <a:moveTo>
                    <a:pt x="1455" y="1666"/>
                  </a:moveTo>
                  <a:lnTo>
                    <a:pt x="1455" y="1666"/>
                  </a:lnTo>
                  <a:lnTo>
                    <a:pt x="1451" y="1662"/>
                  </a:lnTo>
                  <a:lnTo>
                    <a:pt x="1445" y="1658"/>
                  </a:lnTo>
                  <a:lnTo>
                    <a:pt x="1438" y="1654"/>
                  </a:lnTo>
                  <a:lnTo>
                    <a:pt x="1433" y="1651"/>
                  </a:lnTo>
                  <a:lnTo>
                    <a:pt x="1426" y="1649"/>
                  </a:lnTo>
                  <a:lnTo>
                    <a:pt x="1419" y="1646"/>
                  </a:lnTo>
                  <a:lnTo>
                    <a:pt x="1413" y="1646"/>
                  </a:lnTo>
                  <a:lnTo>
                    <a:pt x="1406" y="1645"/>
                  </a:lnTo>
                  <a:lnTo>
                    <a:pt x="1406" y="1645"/>
                  </a:lnTo>
                  <a:lnTo>
                    <a:pt x="1396" y="1646"/>
                  </a:lnTo>
                  <a:lnTo>
                    <a:pt x="1386" y="1648"/>
                  </a:lnTo>
                  <a:lnTo>
                    <a:pt x="1377" y="1650"/>
                  </a:lnTo>
                  <a:lnTo>
                    <a:pt x="1369" y="1653"/>
                  </a:lnTo>
                  <a:lnTo>
                    <a:pt x="1362" y="1658"/>
                  </a:lnTo>
                  <a:lnTo>
                    <a:pt x="1354" y="1663"/>
                  </a:lnTo>
                  <a:lnTo>
                    <a:pt x="1347" y="1670"/>
                  </a:lnTo>
                  <a:lnTo>
                    <a:pt x="1342" y="1676"/>
                  </a:lnTo>
                  <a:lnTo>
                    <a:pt x="1336" y="1684"/>
                  </a:lnTo>
                  <a:lnTo>
                    <a:pt x="1332" y="1693"/>
                  </a:lnTo>
                  <a:lnTo>
                    <a:pt x="1327" y="1702"/>
                  </a:lnTo>
                  <a:lnTo>
                    <a:pt x="1324" y="1712"/>
                  </a:lnTo>
                  <a:lnTo>
                    <a:pt x="1322" y="1723"/>
                  </a:lnTo>
                  <a:lnTo>
                    <a:pt x="1319" y="1735"/>
                  </a:lnTo>
                  <a:lnTo>
                    <a:pt x="1318" y="1748"/>
                  </a:lnTo>
                  <a:lnTo>
                    <a:pt x="1318" y="1760"/>
                  </a:lnTo>
                  <a:lnTo>
                    <a:pt x="1318" y="1760"/>
                  </a:lnTo>
                  <a:lnTo>
                    <a:pt x="1318" y="1774"/>
                  </a:lnTo>
                  <a:lnTo>
                    <a:pt x="1319" y="1787"/>
                  </a:lnTo>
                  <a:lnTo>
                    <a:pt x="1322" y="1799"/>
                  </a:lnTo>
                  <a:lnTo>
                    <a:pt x="1324" y="1810"/>
                  </a:lnTo>
                  <a:lnTo>
                    <a:pt x="1327" y="1821"/>
                  </a:lnTo>
                  <a:lnTo>
                    <a:pt x="1330" y="1831"/>
                  </a:lnTo>
                  <a:lnTo>
                    <a:pt x="1336" y="1840"/>
                  </a:lnTo>
                  <a:lnTo>
                    <a:pt x="1340" y="1848"/>
                  </a:lnTo>
                  <a:lnTo>
                    <a:pt x="1347" y="1856"/>
                  </a:lnTo>
                  <a:lnTo>
                    <a:pt x="1353" y="1861"/>
                  </a:lnTo>
                  <a:lnTo>
                    <a:pt x="1360" y="1867"/>
                  </a:lnTo>
                  <a:lnTo>
                    <a:pt x="1368" y="1871"/>
                  </a:lnTo>
                  <a:lnTo>
                    <a:pt x="1376" y="1874"/>
                  </a:lnTo>
                  <a:lnTo>
                    <a:pt x="1385" y="1878"/>
                  </a:lnTo>
                  <a:lnTo>
                    <a:pt x="1395" y="1879"/>
                  </a:lnTo>
                  <a:lnTo>
                    <a:pt x="1405" y="1879"/>
                  </a:lnTo>
                  <a:lnTo>
                    <a:pt x="1405" y="1879"/>
                  </a:lnTo>
                  <a:lnTo>
                    <a:pt x="1412" y="1879"/>
                  </a:lnTo>
                  <a:lnTo>
                    <a:pt x="1418" y="1878"/>
                  </a:lnTo>
                  <a:lnTo>
                    <a:pt x="1425" y="1877"/>
                  </a:lnTo>
                  <a:lnTo>
                    <a:pt x="1432" y="1874"/>
                  </a:lnTo>
                  <a:lnTo>
                    <a:pt x="1438" y="1871"/>
                  </a:lnTo>
                  <a:lnTo>
                    <a:pt x="1444" y="1867"/>
                  </a:lnTo>
                  <a:lnTo>
                    <a:pt x="1449" y="1863"/>
                  </a:lnTo>
                  <a:lnTo>
                    <a:pt x="1455" y="1858"/>
                  </a:lnTo>
                  <a:lnTo>
                    <a:pt x="1455" y="1863"/>
                  </a:lnTo>
                  <a:lnTo>
                    <a:pt x="1455" y="1863"/>
                  </a:lnTo>
                  <a:lnTo>
                    <a:pt x="1455" y="1872"/>
                  </a:lnTo>
                  <a:lnTo>
                    <a:pt x="1454" y="1882"/>
                  </a:lnTo>
                  <a:lnTo>
                    <a:pt x="1452" y="1892"/>
                  </a:lnTo>
                  <a:lnTo>
                    <a:pt x="1449" y="1897"/>
                  </a:lnTo>
                  <a:lnTo>
                    <a:pt x="1446" y="1901"/>
                  </a:lnTo>
                  <a:lnTo>
                    <a:pt x="1443" y="1906"/>
                  </a:lnTo>
                  <a:lnTo>
                    <a:pt x="1438" y="1910"/>
                  </a:lnTo>
                  <a:lnTo>
                    <a:pt x="1432" y="1913"/>
                  </a:lnTo>
                  <a:lnTo>
                    <a:pt x="1425" y="1916"/>
                  </a:lnTo>
                  <a:lnTo>
                    <a:pt x="1417" y="1919"/>
                  </a:lnTo>
                  <a:lnTo>
                    <a:pt x="1407" y="1920"/>
                  </a:lnTo>
                  <a:lnTo>
                    <a:pt x="1396" y="1922"/>
                  </a:lnTo>
                  <a:lnTo>
                    <a:pt x="1384" y="1922"/>
                  </a:lnTo>
                  <a:lnTo>
                    <a:pt x="1382" y="1922"/>
                  </a:lnTo>
                  <a:lnTo>
                    <a:pt x="1401" y="1966"/>
                  </a:lnTo>
                  <a:lnTo>
                    <a:pt x="1402" y="1966"/>
                  </a:lnTo>
                  <a:lnTo>
                    <a:pt x="1402" y="1966"/>
                  </a:lnTo>
                  <a:lnTo>
                    <a:pt x="1415" y="1966"/>
                  </a:lnTo>
                  <a:lnTo>
                    <a:pt x="1427" y="1963"/>
                  </a:lnTo>
                  <a:lnTo>
                    <a:pt x="1439" y="1961"/>
                  </a:lnTo>
                  <a:lnTo>
                    <a:pt x="1449" y="1958"/>
                  </a:lnTo>
                  <a:lnTo>
                    <a:pt x="1459" y="1954"/>
                  </a:lnTo>
                  <a:lnTo>
                    <a:pt x="1468" y="1950"/>
                  </a:lnTo>
                  <a:lnTo>
                    <a:pt x="1476" y="1943"/>
                  </a:lnTo>
                  <a:lnTo>
                    <a:pt x="1484" y="1938"/>
                  </a:lnTo>
                  <a:lnTo>
                    <a:pt x="1491" y="1930"/>
                  </a:lnTo>
                  <a:lnTo>
                    <a:pt x="1495" y="1921"/>
                  </a:lnTo>
                  <a:lnTo>
                    <a:pt x="1501" y="1912"/>
                  </a:lnTo>
                  <a:lnTo>
                    <a:pt x="1504" y="1902"/>
                  </a:lnTo>
                  <a:lnTo>
                    <a:pt x="1507" y="1891"/>
                  </a:lnTo>
                  <a:lnTo>
                    <a:pt x="1509" y="1880"/>
                  </a:lnTo>
                  <a:lnTo>
                    <a:pt x="1511" y="1868"/>
                  </a:lnTo>
                  <a:lnTo>
                    <a:pt x="1511" y="1853"/>
                  </a:lnTo>
                  <a:lnTo>
                    <a:pt x="1511" y="1651"/>
                  </a:lnTo>
                  <a:lnTo>
                    <a:pt x="1455" y="1651"/>
                  </a:lnTo>
                  <a:lnTo>
                    <a:pt x="1455" y="1666"/>
                  </a:lnTo>
                  <a:lnTo>
                    <a:pt x="1455" y="1666"/>
                  </a:lnTo>
                  <a:close/>
                  <a:moveTo>
                    <a:pt x="1455" y="1719"/>
                  </a:moveTo>
                  <a:lnTo>
                    <a:pt x="1455" y="1807"/>
                  </a:lnTo>
                  <a:lnTo>
                    <a:pt x="1455" y="1807"/>
                  </a:lnTo>
                  <a:lnTo>
                    <a:pt x="1448" y="1814"/>
                  </a:lnTo>
                  <a:lnTo>
                    <a:pt x="1439" y="1822"/>
                  </a:lnTo>
                  <a:lnTo>
                    <a:pt x="1435" y="1824"/>
                  </a:lnTo>
                  <a:lnTo>
                    <a:pt x="1429" y="1827"/>
                  </a:lnTo>
                  <a:lnTo>
                    <a:pt x="1423" y="1828"/>
                  </a:lnTo>
                  <a:lnTo>
                    <a:pt x="1416" y="1829"/>
                  </a:lnTo>
                  <a:lnTo>
                    <a:pt x="1416" y="1829"/>
                  </a:lnTo>
                  <a:lnTo>
                    <a:pt x="1408" y="1828"/>
                  </a:lnTo>
                  <a:lnTo>
                    <a:pt x="1402" y="1825"/>
                  </a:lnTo>
                  <a:lnTo>
                    <a:pt x="1394" y="1821"/>
                  </a:lnTo>
                  <a:lnTo>
                    <a:pt x="1388" y="1815"/>
                  </a:lnTo>
                  <a:lnTo>
                    <a:pt x="1383" y="1807"/>
                  </a:lnTo>
                  <a:lnTo>
                    <a:pt x="1378" y="1794"/>
                  </a:lnTo>
                  <a:lnTo>
                    <a:pt x="1375" y="1779"/>
                  </a:lnTo>
                  <a:lnTo>
                    <a:pt x="1374" y="1759"/>
                  </a:lnTo>
                  <a:lnTo>
                    <a:pt x="1374" y="1759"/>
                  </a:lnTo>
                  <a:lnTo>
                    <a:pt x="1375" y="1741"/>
                  </a:lnTo>
                  <a:lnTo>
                    <a:pt x="1378" y="1728"/>
                  </a:lnTo>
                  <a:lnTo>
                    <a:pt x="1383" y="1717"/>
                  </a:lnTo>
                  <a:lnTo>
                    <a:pt x="1388" y="1709"/>
                  </a:lnTo>
                  <a:lnTo>
                    <a:pt x="1394" y="1702"/>
                  </a:lnTo>
                  <a:lnTo>
                    <a:pt x="1402" y="1699"/>
                  </a:lnTo>
                  <a:lnTo>
                    <a:pt x="1408" y="1696"/>
                  </a:lnTo>
                  <a:lnTo>
                    <a:pt x="1416" y="1696"/>
                  </a:lnTo>
                  <a:lnTo>
                    <a:pt x="1416" y="1696"/>
                  </a:lnTo>
                  <a:lnTo>
                    <a:pt x="1423" y="1696"/>
                  </a:lnTo>
                  <a:lnTo>
                    <a:pt x="1429" y="1699"/>
                  </a:lnTo>
                  <a:lnTo>
                    <a:pt x="1436" y="1701"/>
                  </a:lnTo>
                  <a:lnTo>
                    <a:pt x="1441" y="1703"/>
                  </a:lnTo>
                  <a:lnTo>
                    <a:pt x="1445" y="1708"/>
                  </a:lnTo>
                  <a:lnTo>
                    <a:pt x="1449" y="1711"/>
                  </a:lnTo>
                  <a:lnTo>
                    <a:pt x="1455" y="1719"/>
                  </a:lnTo>
                  <a:lnTo>
                    <a:pt x="1455" y="1719"/>
                  </a:lnTo>
                  <a:lnTo>
                    <a:pt x="1455" y="1719"/>
                  </a:lnTo>
                  <a:close/>
                  <a:moveTo>
                    <a:pt x="1683" y="1705"/>
                  </a:moveTo>
                  <a:lnTo>
                    <a:pt x="1683" y="1705"/>
                  </a:lnTo>
                  <a:lnTo>
                    <a:pt x="1696" y="1699"/>
                  </a:lnTo>
                  <a:lnTo>
                    <a:pt x="1709" y="1694"/>
                  </a:lnTo>
                  <a:lnTo>
                    <a:pt x="1724" y="1691"/>
                  </a:lnTo>
                  <a:lnTo>
                    <a:pt x="1740" y="1690"/>
                  </a:lnTo>
                  <a:lnTo>
                    <a:pt x="1740" y="1690"/>
                  </a:lnTo>
                  <a:lnTo>
                    <a:pt x="1750" y="1691"/>
                  </a:lnTo>
                  <a:lnTo>
                    <a:pt x="1757" y="1692"/>
                  </a:lnTo>
                  <a:lnTo>
                    <a:pt x="1764" y="1694"/>
                  </a:lnTo>
                  <a:lnTo>
                    <a:pt x="1770" y="1699"/>
                  </a:lnTo>
                  <a:lnTo>
                    <a:pt x="1774" y="1703"/>
                  </a:lnTo>
                  <a:lnTo>
                    <a:pt x="1777" y="1709"/>
                  </a:lnTo>
                  <a:lnTo>
                    <a:pt x="1780" y="1714"/>
                  </a:lnTo>
                  <a:lnTo>
                    <a:pt x="1780" y="1722"/>
                  </a:lnTo>
                  <a:lnTo>
                    <a:pt x="1780" y="1738"/>
                  </a:lnTo>
                  <a:lnTo>
                    <a:pt x="1780" y="1738"/>
                  </a:lnTo>
                  <a:lnTo>
                    <a:pt x="1770" y="1733"/>
                  </a:lnTo>
                  <a:lnTo>
                    <a:pt x="1757" y="1730"/>
                  </a:lnTo>
                  <a:lnTo>
                    <a:pt x="1745" y="1728"/>
                  </a:lnTo>
                  <a:lnTo>
                    <a:pt x="1732" y="1727"/>
                  </a:lnTo>
                  <a:lnTo>
                    <a:pt x="1732" y="1727"/>
                  </a:lnTo>
                  <a:lnTo>
                    <a:pt x="1716" y="1728"/>
                  </a:lnTo>
                  <a:lnTo>
                    <a:pt x="1701" y="1731"/>
                  </a:lnTo>
                  <a:lnTo>
                    <a:pt x="1686" y="1735"/>
                  </a:lnTo>
                  <a:lnTo>
                    <a:pt x="1678" y="1739"/>
                  </a:lnTo>
                  <a:lnTo>
                    <a:pt x="1672" y="1743"/>
                  </a:lnTo>
                  <a:lnTo>
                    <a:pt x="1666" y="1748"/>
                  </a:lnTo>
                  <a:lnTo>
                    <a:pt x="1661" y="1753"/>
                  </a:lnTo>
                  <a:lnTo>
                    <a:pt x="1655" y="1759"/>
                  </a:lnTo>
                  <a:lnTo>
                    <a:pt x="1651" y="1765"/>
                  </a:lnTo>
                  <a:lnTo>
                    <a:pt x="1647" y="1773"/>
                  </a:lnTo>
                  <a:lnTo>
                    <a:pt x="1645" y="1782"/>
                  </a:lnTo>
                  <a:lnTo>
                    <a:pt x="1644" y="1791"/>
                  </a:lnTo>
                  <a:lnTo>
                    <a:pt x="1643" y="1800"/>
                  </a:lnTo>
                  <a:lnTo>
                    <a:pt x="1643" y="1800"/>
                  </a:lnTo>
                  <a:lnTo>
                    <a:pt x="1644" y="1811"/>
                  </a:lnTo>
                  <a:lnTo>
                    <a:pt x="1645" y="1821"/>
                  </a:lnTo>
                  <a:lnTo>
                    <a:pt x="1647" y="1829"/>
                  </a:lnTo>
                  <a:lnTo>
                    <a:pt x="1651" y="1838"/>
                  </a:lnTo>
                  <a:lnTo>
                    <a:pt x="1654" y="1844"/>
                  </a:lnTo>
                  <a:lnTo>
                    <a:pt x="1659" y="1851"/>
                  </a:lnTo>
                  <a:lnTo>
                    <a:pt x="1664" y="1857"/>
                  </a:lnTo>
                  <a:lnTo>
                    <a:pt x="1671" y="1862"/>
                  </a:lnTo>
                  <a:lnTo>
                    <a:pt x="1676" y="1867"/>
                  </a:lnTo>
                  <a:lnTo>
                    <a:pt x="1683" y="1870"/>
                  </a:lnTo>
                  <a:lnTo>
                    <a:pt x="1697" y="1876"/>
                  </a:lnTo>
                  <a:lnTo>
                    <a:pt x="1712" y="1879"/>
                  </a:lnTo>
                  <a:lnTo>
                    <a:pt x="1726" y="1880"/>
                  </a:lnTo>
                  <a:lnTo>
                    <a:pt x="1726" y="1880"/>
                  </a:lnTo>
                  <a:lnTo>
                    <a:pt x="1738" y="1878"/>
                  </a:lnTo>
                  <a:lnTo>
                    <a:pt x="1746" y="1877"/>
                  </a:lnTo>
                  <a:lnTo>
                    <a:pt x="1753" y="1874"/>
                  </a:lnTo>
                  <a:lnTo>
                    <a:pt x="1761" y="1871"/>
                  </a:lnTo>
                  <a:lnTo>
                    <a:pt x="1767" y="1867"/>
                  </a:lnTo>
                  <a:lnTo>
                    <a:pt x="1774" y="1862"/>
                  </a:lnTo>
                  <a:lnTo>
                    <a:pt x="1780" y="1857"/>
                  </a:lnTo>
                  <a:lnTo>
                    <a:pt x="1780" y="1874"/>
                  </a:lnTo>
                  <a:lnTo>
                    <a:pt x="1835" y="1874"/>
                  </a:lnTo>
                  <a:lnTo>
                    <a:pt x="1835" y="1723"/>
                  </a:lnTo>
                  <a:lnTo>
                    <a:pt x="1835" y="1723"/>
                  </a:lnTo>
                  <a:lnTo>
                    <a:pt x="1835" y="1714"/>
                  </a:lnTo>
                  <a:lnTo>
                    <a:pt x="1834" y="1707"/>
                  </a:lnTo>
                  <a:lnTo>
                    <a:pt x="1832" y="1699"/>
                  </a:lnTo>
                  <a:lnTo>
                    <a:pt x="1830" y="1691"/>
                  </a:lnTo>
                  <a:lnTo>
                    <a:pt x="1825" y="1684"/>
                  </a:lnTo>
                  <a:lnTo>
                    <a:pt x="1822" y="1678"/>
                  </a:lnTo>
                  <a:lnTo>
                    <a:pt x="1816" y="1672"/>
                  </a:lnTo>
                  <a:lnTo>
                    <a:pt x="1811" y="1666"/>
                  </a:lnTo>
                  <a:lnTo>
                    <a:pt x="1805" y="1662"/>
                  </a:lnTo>
                  <a:lnTo>
                    <a:pt x="1798" y="1658"/>
                  </a:lnTo>
                  <a:lnTo>
                    <a:pt x="1791" y="1654"/>
                  </a:lnTo>
                  <a:lnTo>
                    <a:pt x="1783" y="1651"/>
                  </a:lnTo>
                  <a:lnTo>
                    <a:pt x="1774" y="1649"/>
                  </a:lnTo>
                  <a:lnTo>
                    <a:pt x="1765" y="1648"/>
                  </a:lnTo>
                  <a:lnTo>
                    <a:pt x="1755" y="1646"/>
                  </a:lnTo>
                  <a:lnTo>
                    <a:pt x="1745" y="1645"/>
                  </a:lnTo>
                  <a:lnTo>
                    <a:pt x="1745" y="1645"/>
                  </a:lnTo>
                  <a:lnTo>
                    <a:pt x="1733" y="1646"/>
                  </a:lnTo>
                  <a:lnTo>
                    <a:pt x="1723" y="1646"/>
                  </a:lnTo>
                  <a:lnTo>
                    <a:pt x="1712" y="1649"/>
                  </a:lnTo>
                  <a:lnTo>
                    <a:pt x="1701" y="1651"/>
                  </a:lnTo>
                  <a:lnTo>
                    <a:pt x="1691" y="1654"/>
                  </a:lnTo>
                  <a:lnTo>
                    <a:pt x="1681" y="1658"/>
                  </a:lnTo>
                  <a:lnTo>
                    <a:pt x="1671" y="1662"/>
                  </a:lnTo>
                  <a:lnTo>
                    <a:pt x="1661" y="1668"/>
                  </a:lnTo>
                  <a:lnTo>
                    <a:pt x="1683" y="1705"/>
                  </a:lnTo>
                  <a:lnTo>
                    <a:pt x="1683" y="1705"/>
                  </a:lnTo>
                  <a:close/>
                  <a:moveTo>
                    <a:pt x="1698" y="1800"/>
                  </a:moveTo>
                  <a:lnTo>
                    <a:pt x="1698" y="1800"/>
                  </a:lnTo>
                  <a:lnTo>
                    <a:pt x="1698" y="1793"/>
                  </a:lnTo>
                  <a:lnTo>
                    <a:pt x="1701" y="1787"/>
                  </a:lnTo>
                  <a:lnTo>
                    <a:pt x="1704" y="1781"/>
                  </a:lnTo>
                  <a:lnTo>
                    <a:pt x="1708" y="1777"/>
                  </a:lnTo>
                  <a:lnTo>
                    <a:pt x="1714" y="1773"/>
                  </a:lnTo>
                  <a:lnTo>
                    <a:pt x="1721" y="1771"/>
                  </a:lnTo>
                  <a:lnTo>
                    <a:pt x="1728" y="1769"/>
                  </a:lnTo>
                  <a:lnTo>
                    <a:pt x="1736" y="1769"/>
                  </a:lnTo>
                  <a:lnTo>
                    <a:pt x="1736" y="1769"/>
                  </a:lnTo>
                  <a:lnTo>
                    <a:pt x="1748" y="1769"/>
                  </a:lnTo>
                  <a:lnTo>
                    <a:pt x="1760" y="1771"/>
                  </a:lnTo>
                  <a:lnTo>
                    <a:pt x="1770" y="1774"/>
                  </a:lnTo>
                  <a:lnTo>
                    <a:pt x="1780" y="1780"/>
                  </a:lnTo>
                  <a:lnTo>
                    <a:pt x="1780" y="1810"/>
                  </a:lnTo>
                  <a:lnTo>
                    <a:pt x="1780" y="1810"/>
                  </a:lnTo>
                  <a:lnTo>
                    <a:pt x="1777" y="1814"/>
                  </a:lnTo>
                  <a:lnTo>
                    <a:pt x="1773" y="1819"/>
                  </a:lnTo>
                  <a:lnTo>
                    <a:pt x="1768" y="1823"/>
                  </a:lnTo>
                  <a:lnTo>
                    <a:pt x="1763" y="1827"/>
                  </a:lnTo>
                  <a:lnTo>
                    <a:pt x="1757" y="1830"/>
                  </a:lnTo>
                  <a:lnTo>
                    <a:pt x="1751" y="1832"/>
                  </a:lnTo>
                  <a:lnTo>
                    <a:pt x="1744" y="1833"/>
                  </a:lnTo>
                  <a:lnTo>
                    <a:pt x="1736" y="1834"/>
                  </a:lnTo>
                  <a:lnTo>
                    <a:pt x="1736" y="1834"/>
                  </a:lnTo>
                  <a:lnTo>
                    <a:pt x="1728" y="1833"/>
                  </a:lnTo>
                  <a:lnTo>
                    <a:pt x="1721" y="1831"/>
                  </a:lnTo>
                  <a:lnTo>
                    <a:pt x="1714" y="1829"/>
                  </a:lnTo>
                  <a:lnTo>
                    <a:pt x="1708" y="1824"/>
                  </a:lnTo>
                  <a:lnTo>
                    <a:pt x="1704" y="1820"/>
                  </a:lnTo>
                  <a:lnTo>
                    <a:pt x="1701" y="1814"/>
                  </a:lnTo>
                  <a:lnTo>
                    <a:pt x="1699" y="1808"/>
                  </a:lnTo>
                  <a:lnTo>
                    <a:pt x="1698" y="1800"/>
                  </a:lnTo>
                  <a:lnTo>
                    <a:pt x="1698" y="1800"/>
                  </a:lnTo>
                  <a:lnTo>
                    <a:pt x="1698" y="1800"/>
                  </a:lnTo>
                  <a:close/>
                  <a:moveTo>
                    <a:pt x="2350" y="1810"/>
                  </a:moveTo>
                  <a:lnTo>
                    <a:pt x="2350" y="1810"/>
                  </a:lnTo>
                  <a:lnTo>
                    <a:pt x="2342" y="1817"/>
                  </a:lnTo>
                  <a:lnTo>
                    <a:pt x="2332" y="1822"/>
                  </a:lnTo>
                  <a:lnTo>
                    <a:pt x="2326" y="1824"/>
                  </a:lnTo>
                  <a:lnTo>
                    <a:pt x="2320" y="1827"/>
                  </a:lnTo>
                  <a:lnTo>
                    <a:pt x="2313" y="1828"/>
                  </a:lnTo>
                  <a:lnTo>
                    <a:pt x="2306" y="1829"/>
                  </a:lnTo>
                  <a:lnTo>
                    <a:pt x="2306" y="1829"/>
                  </a:lnTo>
                  <a:lnTo>
                    <a:pt x="2301" y="1828"/>
                  </a:lnTo>
                  <a:lnTo>
                    <a:pt x="2294" y="1828"/>
                  </a:lnTo>
                  <a:lnTo>
                    <a:pt x="2286" y="1825"/>
                  </a:lnTo>
                  <a:lnTo>
                    <a:pt x="2277" y="1821"/>
                  </a:lnTo>
                  <a:lnTo>
                    <a:pt x="2270" y="1815"/>
                  </a:lnTo>
                  <a:lnTo>
                    <a:pt x="2266" y="1811"/>
                  </a:lnTo>
                  <a:lnTo>
                    <a:pt x="2263" y="1807"/>
                  </a:lnTo>
                  <a:lnTo>
                    <a:pt x="2261" y="1801"/>
                  </a:lnTo>
                  <a:lnTo>
                    <a:pt x="2259" y="1794"/>
                  </a:lnTo>
                  <a:lnTo>
                    <a:pt x="2257" y="1788"/>
                  </a:lnTo>
                  <a:lnTo>
                    <a:pt x="2256" y="1780"/>
                  </a:lnTo>
                  <a:lnTo>
                    <a:pt x="2393" y="1780"/>
                  </a:lnTo>
                  <a:lnTo>
                    <a:pt x="2393" y="1780"/>
                  </a:lnTo>
                  <a:lnTo>
                    <a:pt x="2394" y="1763"/>
                  </a:lnTo>
                  <a:lnTo>
                    <a:pt x="2394" y="1763"/>
                  </a:lnTo>
                  <a:lnTo>
                    <a:pt x="2394" y="1750"/>
                  </a:lnTo>
                  <a:lnTo>
                    <a:pt x="2392" y="1738"/>
                  </a:lnTo>
                  <a:lnTo>
                    <a:pt x="2391" y="1725"/>
                  </a:lnTo>
                  <a:lnTo>
                    <a:pt x="2388" y="1714"/>
                  </a:lnTo>
                  <a:lnTo>
                    <a:pt x="2384" y="1704"/>
                  </a:lnTo>
                  <a:lnTo>
                    <a:pt x="2380" y="1694"/>
                  </a:lnTo>
                  <a:lnTo>
                    <a:pt x="2374" y="1685"/>
                  </a:lnTo>
                  <a:lnTo>
                    <a:pt x="2369" y="1678"/>
                  </a:lnTo>
                  <a:lnTo>
                    <a:pt x="2362" y="1670"/>
                  </a:lnTo>
                  <a:lnTo>
                    <a:pt x="2355" y="1664"/>
                  </a:lnTo>
                  <a:lnTo>
                    <a:pt x="2348" y="1659"/>
                  </a:lnTo>
                  <a:lnTo>
                    <a:pt x="2339" y="1654"/>
                  </a:lnTo>
                  <a:lnTo>
                    <a:pt x="2330" y="1651"/>
                  </a:lnTo>
                  <a:lnTo>
                    <a:pt x="2321" y="1648"/>
                  </a:lnTo>
                  <a:lnTo>
                    <a:pt x="2311" y="1646"/>
                  </a:lnTo>
                  <a:lnTo>
                    <a:pt x="2300" y="1645"/>
                  </a:lnTo>
                  <a:lnTo>
                    <a:pt x="2300" y="1645"/>
                  </a:lnTo>
                  <a:lnTo>
                    <a:pt x="2290" y="1646"/>
                  </a:lnTo>
                  <a:lnTo>
                    <a:pt x="2280" y="1648"/>
                  </a:lnTo>
                  <a:lnTo>
                    <a:pt x="2270" y="1651"/>
                  </a:lnTo>
                  <a:lnTo>
                    <a:pt x="2260" y="1654"/>
                  </a:lnTo>
                  <a:lnTo>
                    <a:pt x="2251" y="1659"/>
                  </a:lnTo>
                  <a:lnTo>
                    <a:pt x="2243" y="1665"/>
                  </a:lnTo>
                  <a:lnTo>
                    <a:pt x="2235" y="1671"/>
                  </a:lnTo>
                  <a:lnTo>
                    <a:pt x="2229" y="1679"/>
                  </a:lnTo>
                  <a:lnTo>
                    <a:pt x="2222" y="1686"/>
                  </a:lnTo>
                  <a:lnTo>
                    <a:pt x="2216" y="1695"/>
                  </a:lnTo>
                  <a:lnTo>
                    <a:pt x="2212" y="1705"/>
                  </a:lnTo>
                  <a:lnTo>
                    <a:pt x="2207" y="1715"/>
                  </a:lnTo>
                  <a:lnTo>
                    <a:pt x="2204" y="1727"/>
                  </a:lnTo>
                  <a:lnTo>
                    <a:pt x="2202" y="1739"/>
                  </a:lnTo>
                  <a:lnTo>
                    <a:pt x="2201" y="1750"/>
                  </a:lnTo>
                  <a:lnTo>
                    <a:pt x="2200" y="1763"/>
                  </a:lnTo>
                  <a:lnTo>
                    <a:pt x="2200" y="1763"/>
                  </a:lnTo>
                  <a:lnTo>
                    <a:pt x="2201" y="1775"/>
                  </a:lnTo>
                  <a:lnTo>
                    <a:pt x="2202" y="1788"/>
                  </a:lnTo>
                  <a:lnTo>
                    <a:pt x="2204" y="1800"/>
                  </a:lnTo>
                  <a:lnTo>
                    <a:pt x="2207" y="1811"/>
                  </a:lnTo>
                  <a:lnTo>
                    <a:pt x="2212" y="1821"/>
                  </a:lnTo>
                  <a:lnTo>
                    <a:pt x="2216" y="1831"/>
                  </a:lnTo>
                  <a:lnTo>
                    <a:pt x="2222" y="1840"/>
                  </a:lnTo>
                  <a:lnTo>
                    <a:pt x="2229" y="1848"/>
                  </a:lnTo>
                  <a:lnTo>
                    <a:pt x="2236" y="1854"/>
                  </a:lnTo>
                  <a:lnTo>
                    <a:pt x="2244" y="1861"/>
                  </a:lnTo>
                  <a:lnTo>
                    <a:pt x="2253" y="1867"/>
                  </a:lnTo>
                  <a:lnTo>
                    <a:pt x="2262" y="1871"/>
                  </a:lnTo>
                  <a:lnTo>
                    <a:pt x="2272" y="1874"/>
                  </a:lnTo>
                  <a:lnTo>
                    <a:pt x="2283" y="1878"/>
                  </a:lnTo>
                  <a:lnTo>
                    <a:pt x="2294" y="1879"/>
                  </a:lnTo>
                  <a:lnTo>
                    <a:pt x="2306" y="1880"/>
                  </a:lnTo>
                  <a:lnTo>
                    <a:pt x="2306" y="1880"/>
                  </a:lnTo>
                  <a:lnTo>
                    <a:pt x="2317" y="1879"/>
                  </a:lnTo>
                  <a:lnTo>
                    <a:pt x="2327" y="1878"/>
                  </a:lnTo>
                  <a:lnTo>
                    <a:pt x="2339" y="1874"/>
                  </a:lnTo>
                  <a:lnTo>
                    <a:pt x="2349" y="1871"/>
                  </a:lnTo>
                  <a:lnTo>
                    <a:pt x="2359" y="1866"/>
                  </a:lnTo>
                  <a:lnTo>
                    <a:pt x="2368" y="1860"/>
                  </a:lnTo>
                  <a:lnTo>
                    <a:pt x="2376" y="1852"/>
                  </a:lnTo>
                  <a:lnTo>
                    <a:pt x="2385" y="1844"/>
                  </a:lnTo>
                  <a:lnTo>
                    <a:pt x="2350" y="1810"/>
                  </a:lnTo>
                  <a:lnTo>
                    <a:pt x="2350" y="1810"/>
                  </a:lnTo>
                  <a:close/>
                  <a:moveTo>
                    <a:pt x="2257" y="1739"/>
                  </a:moveTo>
                  <a:lnTo>
                    <a:pt x="2257" y="1739"/>
                  </a:lnTo>
                  <a:lnTo>
                    <a:pt x="2259" y="1729"/>
                  </a:lnTo>
                  <a:lnTo>
                    <a:pt x="2261" y="1720"/>
                  </a:lnTo>
                  <a:lnTo>
                    <a:pt x="2264" y="1712"/>
                  </a:lnTo>
                  <a:lnTo>
                    <a:pt x="2270" y="1705"/>
                  </a:lnTo>
                  <a:lnTo>
                    <a:pt x="2275" y="1700"/>
                  </a:lnTo>
                  <a:lnTo>
                    <a:pt x="2282" y="1696"/>
                  </a:lnTo>
                  <a:lnTo>
                    <a:pt x="2290" y="1693"/>
                  </a:lnTo>
                  <a:lnTo>
                    <a:pt x="2299" y="1693"/>
                  </a:lnTo>
                  <a:lnTo>
                    <a:pt x="2299" y="1693"/>
                  </a:lnTo>
                  <a:lnTo>
                    <a:pt x="2309" y="1694"/>
                  </a:lnTo>
                  <a:lnTo>
                    <a:pt x="2317" y="1696"/>
                  </a:lnTo>
                  <a:lnTo>
                    <a:pt x="2324" y="1701"/>
                  </a:lnTo>
                  <a:lnTo>
                    <a:pt x="2330" y="1708"/>
                  </a:lnTo>
                  <a:lnTo>
                    <a:pt x="2334" y="1714"/>
                  </a:lnTo>
                  <a:lnTo>
                    <a:pt x="2338" y="1722"/>
                  </a:lnTo>
                  <a:lnTo>
                    <a:pt x="2340" y="1731"/>
                  </a:lnTo>
                  <a:lnTo>
                    <a:pt x="2341" y="1739"/>
                  </a:lnTo>
                  <a:lnTo>
                    <a:pt x="2257" y="1739"/>
                  </a:lnTo>
                  <a:lnTo>
                    <a:pt x="2257" y="1739"/>
                  </a:lnTo>
                  <a:close/>
                  <a:moveTo>
                    <a:pt x="2884" y="1810"/>
                  </a:moveTo>
                  <a:lnTo>
                    <a:pt x="2884" y="1810"/>
                  </a:lnTo>
                  <a:lnTo>
                    <a:pt x="2875" y="1817"/>
                  </a:lnTo>
                  <a:lnTo>
                    <a:pt x="2867" y="1822"/>
                  </a:lnTo>
                  <a:lnTo>
                    <a:pt x="2860" y="1824"/>
                  </a:lnTo>
                  <a:lnTo>
                    <a:pt x="2854" y="1827"/>
                  </a:lnTo>
                  <a:lnTo>
                    <a:pt x="2848" y="1828"/>
                  </a:lnTo>
                  <a:lnTo>
                    <a:pt x="2840" y="1829"/>
                  </a:lnTo>
                  <a:lnTo>
                    <a:pt x="2840" y="1829"/>
                  </a:lnTo>
                  <a:lnTo>
                    <a:pt x="2834" y="1828"/>
                  </a:lnTo>
                  <a:lnTo>
                    <a:pt x="2828" y="1828"/>
                  </a:lnTo>
                  <a:lnTo>
                    <a:pt x="2820" y="1825"/>
                  </a:lnTo>
                  <a:lnTo>
                    <a:pt x="2812" y="1821"/>
                  </a:lnTo>
                  <a:lnTo>
                    <a:pt x="2804" y="1815"/>
                  </a:lnTo>
                  <a:lnTo>
                    <a:pt x="2801" y="1811"/>
                  </a:lnTo>
                  <a:lnTo>
                    <a:pt x="2798" y="1807"/>
                  </a:lnTo>
                  <a:lnTo>
                    <a:pt x="2795" y="1801"/>
                  </a:lnTo>
                  <a:lnTo>
                    <a:pt x="2793" y="1794"/>
                  </a:lnTo>
                  <a:lnTo>
                    <a:pt x="2791" y="1788"/>
                  </a:lnTo>
                  <a:lnTo>
                    <a:pt x="2790" y="1780"/>
                  </a:lnTo>
                  <a:lnTo>
                    <a:pt x="2928" y="1780"/>
                  </a:lnTo>
                  <a:lnTo>
                    <a:pt x="2928" y="1780"/>
                  </a:lnTo>
                  <a:lnTo>
                    <a:pt x="2929" y="1763"/>
                  </a:lnTo>
                  <a:lnTo>
                    <a:pt x="2929" y="1763"/>
                  </a:lnTo>
                  <a:lnTo>
                    <a:pt x="2928" y="1750"/>
                  </a:lnTo>
                  <a:lnTo>
                    <a:pt x="2927" y="1738"/>
                  </a:lnTo>
                  <a:lnTo>
                    <a:pt x="2924" y="1725"/>
                  </a:lnTo>
                  <a:lnTo>
                    <a:pt x="2922" y="1714"/>
                  </a:lnTo>
                  <a:lnTo>
                    <a:pt x="2918" y="1704"/>
                  </a:lnTo>
                  <a:lnTo>
                    <a:pt x="2913" y="1694"/>
                  </a:lnTo>
                  <a:lnTo>
                    <a:pt x="2909" y="1685"/>
                  </a:lnTo>
                  <a:lnTo>
                    <a:pt x="2903" y="1678"/>
                  </a:lnTo>
                  <a:lnTo>
                    <a:pt x="2897" y="1670"/>
                  </a:lnTo>
                  <a:lnTo>
                    <a:pt x="2889" y="1664"/>
                  </a:lnTo>
                  <a:lnTo>
                    <a:pt x="2881" y="1659"/>
                  </a:lnTo>
                  <a:lnTo>
                    <a:pt x="2873" y="1654"/>
                  </a:lnTo>
                  <a:lnTo>
                    <a:pt x="2864" y="1651"/>
                  </a:lnTo>
                  <a:lnTo>
                    <a:pt x="2854" y="1648"/>
                  </a:lnTo>
                  <a:lnTo>
                    <a:pt x="2844" y="1646"/>
                  </a:lnTo>
                  <a:lnTo>
                    <a:pt x="2834" y="1645"/>
                  </a:lnTo>
                  <a:lnTo>
                    <a:pt x="2834" y="1645"/>
                  </a:lnTo>
                  <a:lnTo>
                    <a:pt x="2823" y="1646"/>
                  </a:lnTo>
                  <a:lnTo>
                    <a:pt x="2813" y="1648"/>
                  </a:lnTo>
                  <a:lnTo>
                    <a:pt x="2803" y="1651"/>
                  </a:lnTo>
                  <a:lnTo>
                    <a:pt x="2794" y="1654"/>
                  </a:lnTo>
                  <a:lnTo>
                    <a:pt x="2785" y="1659"/>
                  </a:lnTo>
                  <a:lnTo>
                    <a:pt x="2777" y="1665"/>
                  </a:lnTo>
                  <a:lnTo>
                    <a:pt x="2770" y="1671"/>
                  </a:lnTo>
                  <a:lnTo>
                    <a:pt x="2762" y="1679"/>
                  </a:lnTo>
                  <a:lnTo>
                    <a:pt x="2755" y="1686"/>
                  </a:lnTo>
                  <a:lnTo>
                    <a:pt x="2750" y="1695"/>
                  </a:lnTo>
                  <a:lnTo>
                    <a:pt x="2745" y="1705"/>
                  </a:lnTo>
                  <a:lnTo>
                    <a:pt x="2741" y="1715"/>
                  </a:lnTo>
                  <a:lnTo>
                    <a:pt x="2739" y="1727"/>
                  </a:lnTo>
                  <a:lnTo>
                    <a:pt x="2735" y="1739"/>
                  </a:lnTo>
                  <a:lnTo>
                    <a:pt x="2734" y="1750"/>
                  </a:lnTo>
                  <a:lnTo>
                    <a:pt x="2734" y="1763"/>
                  </a:lnTo>
                  <a:lnTo>
                    <a:pt x="2734" y="1763"/>
                  </a:lnTo>
                  <a:lnTo>
                    <a:pt x="2734" y="1775"/>
                  </a:lnTo>
                  <a:lnTo>
                    <a:pt x="2735" y="1788"/>
                  </a:lnTo>
                  <a:lnTo>
                    <a:pt x="2738" y="1800"/>
                  </a:lnTo>
                  <a:lnTo>
                    <a:pt x="2741" y="1811"/>
                  </a:lnTo>
                  <a:lnTo>
                    <a:pt x="2745" y="1821"/>
                  </a:lnTo>
                  <a:lnTo>
                    <a:pt x="2751" y="1831"/>
                  </a:lnTo>
                  <a:lnTo>
                    <a:pt x="2757" y="1840"/>
                  </a:lnTo>
                  <a:lnTo>
                    <a:pt x="2763" y="1848"/>
                  </a:lnTo>
                  <a:lnTo>
                    <a:pt x="2770" y="1854"/>
                  </a:lnTo>
                  <a:lnTo>
                    <a:pt x="2778" y="1861"/>
                  </a:lnTo>
                  <a:lnTo>
                    <a:pt x="2787" y="1867"/>
                  </a:lnTo>
                  <a:lnTo>
                    <a:pt x="2797" y="1871"/>
                  </a:lnTo>
                  <a:lnTo>
                    <a:pt x="2807" y="1874"/>
                  </a:lnTo>
                  <a:lnTo>
                    <a:pt x="2817" y="1878"/>
                  </a:lnTo>
                  <a:lnTo>
                    <a:pt x="2829" y="1879"/>
                  </a:lnTo>
                  <a:lnTo>
                    <a:pt x="2840" y="1880"/>
                  </a:lnTo>
                  <a:lnTo>
                    <a:pt x="2840" y="1880"/>
                  </a:lnTo>
                  <a:lnTo>
                    <a:pt x="2851" y="1879"/>
                  </a:lnTo>
                  <a:lnTo>
                    <a:pt x="2862" y="1878"/>
                  </a:lnTo>
                  <a:lnTo>
                    <a:pt x="2872" y="1874"/>
                  </a:lnTo>
                  <a:lnTo>
                    <a:pt x="2882" y="1871"/>
                  </a:lnTo>
                  <a:lnTo>
                    <a:pt x="2892" y="1866"/>
                  </a:lnTo>
                  <a:lnTo>
                    <a:pt x="2902" y="1860"/>
                  </a:lnTo>
                  <a:lnTo>
                    <a:pt x="2911" y="1852"/>
                  </a:lnTo>
                  <a:lnTo>
                    <a:pt x="2919" y="1844"/>
                  </a:lnTo>
                  <a:lnTo>
                    <a:pt x="2884" y="1810"/>
                  </a:lnTo>
                  <a:lnTo>
                    <a:pt x="2884" y="1810"/>
                  </a:lnTo>
                  <a:close/>
                  <a:moveTo>
                    <a:pt x="2791" y="1739"/>
                  </a:moveTo>
                  <a:lnTo>
                    <a:pt x="2791" y="1739"/>
                  </a:lnTo>
                  <a:lnTo>
                    <a:pt x="2792" y="1729"/>
                  </a:lnTo>
                  <a:lnTo>
                    <a:pt x="2795" y="1720"/>
                  </a:lnTo>
                  <a:lnTo>
                    <a:pt x="2799" y="1712"/>
                  </a:lnTo>
                  <a:lnTo>
                    <a:pt x="2803" y="1705"/>
                  </a:lnTo>
                  <a:lnTo>
                    <a:pt x="2810" y="1700"/>
                  </a:lnTo>
                  <a:lnTo>
                    <a:pt x="2817" y="1696"/>
                  </a:lnTo>
                  <a:lnTo>
                    <a:pt x="2824" y="1693"/>
                  </a:lnTo>
                  <a:lnTo>
                    <a:pt x="2833" y="1693"/>
                  </a:lnTo>
                  <a:lnTo>
                    <a:pt x="2833" y="1693"/>
                  </a:lnTo>
                  <a:lnTo>
                    <a:pt x="2843" y="1694"/>
                  </a:lnTo>
                  <a:lnTo>
                    <a:pt x="2851" y="1696"/>
                  </a:lnTo>
                  <a:lnTo>
                    <a:pt x="2859" y="1701"/>
                  </a:lnTo>
                  <a:lnTo>
                    <a:pt x="2864" y="1708"/>
                  </a:lnTo>
                  <a:lnTo>
                    <a:pt x="2869" y="1714"/>
                  </a:lnTo>
                  <a:lnTo>
                    <a:pt x="2872" y="1722"/>
                  </a:lnTo>
                  <a:lnTo>
                    <a:pt x="2874" y="1731"/>
                  </a:lnTo>
                  <a:lnTo>
                    <a:pt x="2875" y="1739"/>
                  </a:lnTo>
                  <a:lnTo>
                    <a:pt x="2791" y="1739"/>
                  </a:lnTo>
                  <a:lnTo>
                    <a:pt x="2791" y="1739"/>
                  </a:lnTo>
                  <a:close/>
                  <a:moveTo>
                    <a:pt x="2658" y="1797"/>
                  </a:moveTo>
                  <a:lnTo>
                    <a:pt x="2658" y="1797"/>
                  </a:lnTo>
                  <a:lnTo>
                    <a:pt x="2658" y="1804"/>
                  </a:lnTo>
                  <a:lnTo>
                    <a:pt x="2659" y="1810"/>
                  </a:lnTo>
                  <a:lnTo>
                    <a:pt x="2661" y="1815"/>
                  </a:lnTo>
                  <a:lnTo>
                    <a:pt x="2663" y="1820"/>
                  </a:lnTo>
                  <a:lnTo>
                    <a:pt x="2667" y="1823"/>
                  </a:lnTo>
                  <a:lnTo>
                    <a:pt x="2671" y="1825"/>
                  </a:lnTo>
                  <a:lnTo>
                    <a:pt x="2675" y="1827"/>
                  </a:lnTo>
                  <a:lnTo>
                    <a:pt x="2682" y="1827"/>
                  </a:lnTo>
                  <a:lnTo>
                    <a:pt x="2682" y="1827"/>
                  </a:lnTo>
                  <a:lnTo>
                    <a:pt x="2690" y="1827"/>
                  </a:lnTo>
                  <a:lnTo>
                    <a:pt x="2699" y="1824"/>
                  </a:lnTo>
                  <a:lnTo>
                    <a:pt x="2708" y="1821"/>
                  </a:lnTo>
                  <a:lnTo>
                    <a:pt x="2715" y="1817"/>
                  </a:lnTo>
                  <a:lnTo>
                    <a:pt x="2709" y="1869"/>
                  </a:lnTo>
                  <a:lnTo>
                    <a:pt x="2709" y="1869"/>
                  </a:lnTo>
                  <a:lnTo>
                    <a:pt x="2699" y="1873"/>
                  </a:lnTo>
                  <a:lnTo>
                    <a:pt x="2687" y="1877"/>
                  </a:lnTo>
                  <a:lnTo>
                    <a:pt x="2674" y="1879"/>
                  </a:lnTo>
                  <a:lnTo>
                    <a:pt x="2662" y="1880"/>
                  </a:lnTo>
                  <a:lnTo>
                    <a:pt x="2662" y="1880"/>
                  </a:lnTo>
                  <a:lnTo>
                    <a:pt x="2654" y="1879"/>
                  </a:lnTo>
                  <a:lnTo>
                    <a:pt x="2647" y="1878"/>
                  </a:lnTo>
                  <a:lnTo>
                    <a:pt x="2640" y="1876"/>
                  </a:lnTo>
                  <a:lnTo>
                    <a:pt x="2634" y="1873"/>
                  </a:lnTo>
                  <a:lnTo>
                    <a:pt x="2629" y="1870"/>
                  </a:lnTo>
                  <a:lnTo>
                    <a:pt x="2623" y="1867"/>
                  </a:lnTo>
                  <a:lnTo>
                    <a:pt x="2620" y="1862"/>
                  </a:lnTo>
                  <a:lnTo>
                    <a:pt x="2615" y="1857"/>
                  </a:lnTo>
                  <a:lnTo>
                    <a:pt x="2610" y="1847"/>
                  </a:lnTo>
                  <a:lnTo>
                    <a:pt x="2605" y="1834"/>
                  </a:lnTo>
                  <a:lnTo>
                    <a:pt x="2603" y="1823"/>
                  </a:lnTo>
                  <a:lnTo>
                    <a:pt x="2602" y="1811"/>
                  </a:lnTo>
                  <a:lnTo>
                    <a:pt x="2602" y="1702"/>
                  </a:lnTo>
                  <a:lnTo>
                    <a:pt x="2568" y="1702"/>
                  </a:lnTo>
                  <a:lnTo>
                    <a:pt x="2568" y="1651"/>
                  </a:lnTo>
                  <a:lnTo>
                    <a:pt x="2602" y="1651"/>
                  </a:lnTo>
                  <a:lnTo>
                    <a:pt x="2602" y="1593"/>
                  </a:lnTo>
                  <a:lnTo>
                    <a:pt x="2658" y="1565"/>
                  </a:lnTo>
                  <a:lnTo>
                    <a:pt x="2658" y="1651"/>
                  </a:lnTo>
                  <a:lnTo>
                    <a:pt x="2708" y="1651"/>
                  </a:lnTo>
                  <a:lnTo>
                    <a:pt x="2708" y="1702"/>
                  </a:lnTo>
                  <a:lnTo>
                    <a:pt x="2658" y="1702"/>
                  </a:lnTo>
                  <a:lnTo>
                    <a:pt x="2658" y="1797"/>
                  </a:lnTo>
                  <a:lnTo>
                    <a:pt x="2658" y="1797"/>
                  </a:lnTo>
                  <a:close/>
                  <a:moveTo>
                    <a:pt x="2550" y="1869"/>
                  </a:moveTo>
                  <a:lnTo>
                    <a:pt x="2550" y="1869"/>
                  </a:lnTo>
                  <a:lnTo>
                    <a:pt x="2540" y="1873"/>
                  </a:lnTo>
                  <a:lnTo>
                    <a:pt x="2529" y="1877"/>
                  </a:lnTo>
                  <a:lnTo>
                    <a:pt x="2516" y="1879"/>
                  </a:lnTo>
                  <a:lnTo>
                    <a:pt x="2504" y="1880"/>
                  </a:lnTo>
                  <a:lnTo>
                    <a:pt x="2504" y="1880"/>
                  </a:lnTo>
                  <a:lnTo>
                    <a:pt x="2495" y="1879"/>
                  </a:lnTo>
                  <a:lnTo>
                    <a:pt x="2489" y="1878"/>
                  </a:lnTo>
                  <a:lnTo>
                    <a:pt x="2482" y="1876"/>
                  </a:lnTo>
                  <a:lnTo>
                    <a:pt x="2475" y="1873"/>
                  </a:lnTo>
                  <a:lnTo>
                    <a:pt x="2471" y="1870"/>
                  </a:lnTo>
                  <a:lnTo>
                    <a:pt x="2465" y="1867"/>
                  </a:lnTo>
                  <a:lnTo>
                    <a:pt x="2461" y="1862"/>
                  </a:lnTo>
                  <a:lnTo>
                    <a:pt x="2458" y="1857"/>
                  </a:lnTo>
                  <a:lnTo>
                    <a:pt x="2451" y="1847"/>
                  </a:lnTo>
                  <a:lnTo>
                    <a:pt x="2448" y="1834"/>
                  </a:lnTo>
                  <a:lnTo>
                    <a:pt x="2444" y="1823"/>
                  </a:lnTo>
                  <a:lnTo>
                    <a:pt x="2444" y="1811"/>
                  </a:lnTo>
                  <a:lnTo>
                    <a:pt x="2444" y="1702"/>
                  </a:lnTo>
                  <a:lnTo>
                    <a:pt x="2410" y="1702"/>
                  </a:lnTo>
                  <a:lnTo>
                    <a:pt x="2410" y="1651"/>
                  </a:lnTo>
                  <a:lnTo>
                    <a:pt x="2444" y="1651"/>
                  </a:lnTo>
                  <a:lnTo>
                    <a:pt x="2444" y="1593"/>
                  </a:lnTo>
                  <a:lnTo>
                    <a:pt x="2500" y="1565"/>
                  </a:lnTo>
                  <a:lnTo>
                    <a:pt x="2500" y="1651"/>
                  </a:lnTo>
                  <a:lnTo>
                    <a:pt x="2546" y="1651"/>
                  </a:lnTo>
                  <a:lnTo>
                    <a:pt x="2546" y="1702"/>
                  </a:lnTo>
                  <a:lnTo>
                    <a:pt x="2500" y="1702"/>
                  </a:lnTo>
                  <a:lnTo>
                    <a:pt x="2500" y="1797"/>
                  </a:lnTo>
                  <a:lnTo>
                    <a:pt x="2500" y="1797"/>
                  </a:lnTo>
                  <a:lnTo>
                    <a:pt x="2500" y="1804"/>
                  </a:lnTo>
                  <a:lnTo>
                    <a:pt x="2501" y="1810"/>
                  </a:lnTo>
                  <a:lnTo>
                    <a:pt x="2503" y="1815"/>
                  </a:lnTo>
                  <a:lnTo>
                    <a:pt x="2505" y="1820"/>
                  </a:lnTo>
                  <a:lnTo>
                    <a:pt x="2509" y="1823"/>
                  </a:lnTo>
                  <a:lnTo>
                    <a:pt x="2513" y="1825"/>
                  </a:lnTo>
                  <a:lnTo>
                    <a:pt x="2518" y="1827"/>
                  </a:lnTo>
                  <a:lnTo>
                    <a:pt x="2523" y="1827"/>
                  </a:lnTo>
                  <a:lnTo>
                    <a:pt x="2523" y="1827"/>
                  </a:lnTo>
                  <a:lnTo>
                    <a:pt x="2532" y="1827"/>
                  </a:lnTo>
                  <a:lnTo>
                    <a:pt x="2541" y="1824"/>
                  </a:lnTo>
                  <a:lnTo>
                    <a:pt x="2549" y="1821"/>
                  </a:lnTo>
                  <a:lnTo>
                    <a:pt x="2556" y="1817"/>
                  </a:lnTo>
                  <a:lnTo>
                    <a:pt x="2550" y="1869"/>
                  </a:lnTo>
                  <a:lnTo>
                    <a:pt x="2550" y="1869"/>
                  </a:lnTo>
                  <a:close/>
                  <a:moveTo>
                    <a:pt x="3096" y="1713"/>
                  </a:moveTo>
                  <a:lnTo>
                    <a:pt x="3096" y="1713"/>
                  </a:lnTo>
                  <a:lnTo>
                    <a:pt x="3088" y="1708"/>
                  </a:lnTo>
                  <a:lnTo>
                    <a:pt x="3079" y="1704"/>
                  </a:lnTo>
                  <a:lnTo>
                    <a:pt x="3069" y="1702"/>
                  </a:lnTo>
                  <a:lnTo>
                    <a:pt x="3059" y="1701"/>
                  </a:lnTo>
                  <a:lnTo>
                    <a:pt x="3059" y="1701"/>
                  </a:lnTo>
                  <a:lnTo>
                    <a:pt x="3050" y="1702"/>
                  </a:lnTo>
                  <a:lnTo>
                    <a:pt x="3041" y="1704"/>
                  </a:lnTo>
                  <a:lnTo>
                    <a:pt x="3034" y="1709"/>
                  </a:lnTo>
                  <a:lnTo>
                    <a:pt x="3029" y="1714"/>
                  </a:lnTo>
                  <a:lnTo>
                    <a:pt x="3024" y="1721"/>
                  </a:lnTo>
                  <a:lnTo>
                    <a:pt x="3022" y="1730"/>
                  </a:lnTo>
                  <a:lnTo>
                    <a:pt x="3020" y="1741"/>
                  </a:lnTo>
                  <a:lnTo>
                    <a:pt x="3019" y="1753"/>
                  </a:lnTo>
                  <a:lnTo>
                    <a:pt x="3019" y="1874"/>
                  </a:lnTo>
                  <a:lnTo>
                    <a:pt x="2964" y="1874"/>
                  </a:lnTo>
                  <a:lnTo>
                    <a:pt x="2964" y="1651"/>
                  </a:lnTo>
                  <a:lnTo>
                    <a:pt x="3019" y="1651"/>
                  </a:lnTo>
                  <a:lnTo>
                    <a:pt x="3019" y="1670"/>
                  </a:lnTo>
                  <a:lnTo>
                    <a:pt x="3019" y="1670"/>
                  </a:lnTo>
                  <a:lnTo>
                    <a:pt x="3024" y="1664"/>
                  </a:lnTo>
                  <a:lnTo>
                    <a:pt x="3030" y="1659"/>
                  </a:lnTo>
                  <a:lnTo>
                    <a:pt x="3036" y="1655"/>
                  </a:lnTo>
                  <a:lnTo>
                    <a:pt x="3042" y="1652"/>
                  </a:lnTo>
                  <a:lnTo>
                    <a:pt x="3048" y="1649"/>
                  </a:lnTo>
                  <a:lnTo>
                    <a:pt x="3054" y="1648"/>
                  </a:lnTo>
                  <a:lnTo>
                    <a:pt x="3061" y="1646"/>
                  </a:lnTo>
                  <a:lnTo>
                    <a:pt x="3069" y="1645"/>
                  </a:lnTo>
                  <a:lnTo>
                    <a:pt x="3069" y="1645"/>
                  </a:lnTo>
                  <a:lnTo>
                    <a:pt x="3080" y="1646"/>
                  </a:lnTo>
                  <a:lnTo>
                    <a:pt x="3091" y="1650"/>
                  </a:lnTo>
                  <a:lnTo>
                    <a:pt x="3101" y="1653"/>
                  </a:lnTo>
                  <a:lnTo>
                    <a:pt x="3110" y="1659"/>
                  </a:lnTo>
                  <a:lnTo>
                    <a:pt x="3096" y="1713"/>
                  </a:lnTo>
                  <a:lnTo>
                    <a:pt x="3096" y="1713"/>
                  </a:lnTo>
                  <a:close/>
                  <a:moveTo>
                    <a:pt x="597" y="1591"/>
                  </a:moveTo>
                  <a:lnTo>
                    <a:pt x="597" y="1619"/>
                  </a:lnTo>
                  <a:lnTo>
                    <a:pt x="541" y="1619"/>
                  </a:lnTo>
                  <a:lnTo>
                    <a:pt x="541" y="1563"/>
                  </a:lnTo>
                  <a:lnTo>
                    <a:pt x="597" y="1563"/>
                  </a:lnTo>
                  <a:lnTo>
                    <a:pt x="597" y="1591"/>
                  </a:lnTo>
                  <a:lnTo>
                    <a:pt x="597" y="1591"/>
                  </a:lnTo>
                  <a:close/>
                  <a:moveTo>
                    <a:pt x="981" y="1651"/>
                  </a:moveTo>
                  <a:lnTo>
                    <a:pt x="1037" y="1651"/>
                  </a:lnTo>
                  <a:lnTo>
                    <a:pt x="1037" y="1751"/>
                  </a:lnTo>
                  <a:lnTo>
                    <a:pt x="1037" y="1874"/>
                  </a:lnTo>
                  <a:lnTo>
                    <a:pt x="981" y="1874"/>
                  </a:lnTo>
                  <a:lnTo>
                    <a:pt x="981" y="1651"/>
                  </a:lnTo>
                  <a:lnTo>
                    <a:pt x="981" y="1651"/>
                  </a:lnTo>
                  <a:close/>
                  <a:moveTo>
                    <a:pt x="1037" y="1591"/>
                  </a:moveTo>
                  <a:lnTo>
                    <a:pt x="1037" y="1619"/>
                  </a:lnTo>
                  <a:lnTo>
                    <a:pt x="981" y="1619"/>
                  </a:lnTo>
                  <a:lnTo>
                    <a:pt x="981" y="1563"/>
                  </a:lnTo>
                  <a:lnTo>
                    <a:pt x="1037" y="1563"/>
                  </a:lnTo>
                  <a:lnTo>
                    <a:pt x="1037" y="1591"/>
                  </a:lnTo>
                  <a:lnTo>
                    <a:pt x="1037" y="1591"/>
                  </a:lnTo>
                  <a:close/>
                  <a:moveTo>
                    <a:pt x="2558" y="2058"/>
                  </a:moveTo>
                  <a:lnTo>
                    <a:pt x="2558" y="2058"/>
                  </a:lnTo>
                  <a:lnTo>
                    <a:pt x="2552" y="2053"/>
                  </a:lnTo>
                  <a:lnTo>
                    <a:pt x="2546" y="2049"/>
                  </a:lnTo>
                  <a:lnTo>
                    <a:pt x="2541" y="2046"/>
                  </a:lnTo>
                  <a:lnTo>
                    <a:pt x="2534" y="2042"/>
                  </a:lnTo>
                  <a:lnTo>
                    <a:pt x="2529" y="2040"/>
                  </a:lnTo>
                  <a:lnTo>
                    <a:pt x="2522" y="2039"/>
                  </a:lnTo>
                  <a:lnTo>
                    <a:pt x="2508" y="2037"/>
                  </a:lnTo>
                  <a:lnTo>
                    <a:pt x="2508" y="2037"/>
                  </a:lnTo>
                  <a:lnTo>
                    <a:pt x="2498" y="2038"/>
                  </a:lnTo>
                  <a:lnTo>
                    <a:pt x="2489" y="2039"/>
                  </a:lnTo>
                  <a:lnTo>
                    <a:pt x="2480" y="2042"/>
                  </a:lnTo>
                  <a:lnTo>
                    <a:pt x="2471" y="2046"/>
                  </a:lnTo>
                  <a:lnTo>
                    <a:pt x="2463" y="2050"/>
                  </a:lnTo>
                  <a:lnTo>
                    <a:pt x="2456" y="2055"/>
                  </a:lnTo>
                  <a:lnTo>
                    <a:pt x="2450" y="2061"/>
                  </a:lnTo>
                  <a:lnTo>
                    <a:pt x="2443" y="2068"/>
                  </a:lnTo>
                  <a:lnTo>
                    <a:pt x="2439" y="2076"/>
                  </a:lnTo>
                  <a:lnTo>
                    <a:pt x="2433" y="2085"/>
                  </a:lnTo>
                  <a:lnTo>
                    <a:pt x="2430" y="2093"/>
                  </a:lnTo>
                  <a:lnTo>
                    <a:pt x="2426" y="2105"/>
                  </a:lnTo>
                  <a:lnTo>
                    <a:pt x="2423" y="2115"/>
                  </a:lnTo>
                  <a:lnTo>
                    <a:pt x="2422" y="2127"/>
                  </a:lnTo>
                  <a:lnTo>
                    <a:pt x="2421" y="2139"/>
                  </a:lnTo>
                  <a:lnTo>
                    <a:pt x="2420" y="2152"/>
                  </a:lnTo>
                  <a:lnTo>
                    <a:pt x="2420" y="2152"/>
                  </a:lnTo>
                  <a:lnTo>
                    <a:pt x="2421" y="2166"/>
                  </a:lnTo>
                  <a:lnTo>
                    <a:pt x="2422" y="2178"/>
                  </a:lnTo>
                  <a:lnTo>
                    <a:pt x="2423" y="2190"/>
                  </a:lnTo>
                  <a:lnTo>
                    <a:pt x="2426" y="2202"/>
                  </a:lnTo>
                  <a:lnTo>
                    <a:pt x="2429" y="2212"/>
                  </a:lnTo>
                  <a:lnTo>
                    <a:pt x="2433" y="2222"/>
                  </a:lnTo>
                  <a:lnTo>
                    <a:pt x="2438" y="2231"/>
                  </a:lnTo>
                  <a:lnTo>
                    <a:pt x="2443" y="2239"/>
                  </a:lnTo>
                  <a:lnTo>
                    <a:pt x="2449" y="2247"/>
                  </a:lnTo>
                  <a:lnTo>
                    <a:pt x="2455" y="2252"/>
                  </a:lnTo>
                  <a:lnTo>
                    <a:pt x="2462" y="2258"/>
                  </a:lnTo>
                  <a:lnTo>
                    <a:pt x="2470" y="2262"/>
                  </a:lnTo>
                  <a:lnTo>
                    <a:pt x="2479" y="2267"/>
                  </a:lnTo>
                  <a:lnTo>
                    <a:pt x="2488" y="2269"/>
                  </a:lnTo>
                  <a:lnTo>
                    <a:pt x="2496" y="2270"/>
                  </a:lnTo>
                  <a:lnTo>
                    <a:pt x="2506" y="2271"/>
                  </a:lnTo>
                  <a:lnTo>
                    <a:pt x="2506" y="2271"/>
                  </a:lnTo>
                  <a:lnTo>
                    <a:pt x="2513" y="2270"/>
                  </a:lnTo>
                  <a:lnTo>
                    <a:pt x="2521" y="2269"/>
                  </a:lnTo>
                  <a:lnTo>
                    <a:pt x="2528" y="2268"/>
                  </a:lnTo>
                  <a:lnTo>
                    <a:pt x="2533" y="2266"/>
                  </a:lnTo>
                  <a:lnTo>
                    <a:pt x="2540" y="2262"/>
                  </a:lnTo>
                  <a:lnTo>
                    <a:pt x="2546" y="2259"/>
                  </a:lnTo>
                  <a:lnTo>
                    <a:pt x="2552" y="2255"/>
                  </a:lnTo>
                  <a:lnTo>
                    <a:pt x="2558" y="2249"/>
                  </a:lnTo>
                  <a:lnTo>
                    <a:pt x="2558" y="2266"/>
                  </a:lnTo>
                  <a:lnTo>
                    <a:pt x="2613" y="2266"/>
                  </a:lnTo>
                  <a:lnTo>
                    <a:pt x="2613" y="1949"/>
                  </a:lnTo>
                  <a:lnTo>
                    <a:pt x="2558" y="1977"/>
                  </a:lnTo>
                  <a:lnTo>
                    <a:pt x="2558" y="2058"/>
                  </a:lnTo>
                  <a:lnTo>
                    <a:pt x="2558" y="2058"/>
                  </a:lnTo>
                  <a:close/>
                  <a:moveTo>
                    <a:pt x="2519" y="2220"/>
                  </a:moveTo>
                  <a:lnTo>
                    <a:pt x="2519" y="2220"/>
                  </a:lnTo>
                  <a:lnTo>
                    <a:pt x="2511" y="2219"/>
                  </a:lnTo>
                  <a:lnTo>
                    <a:pt x="2504" y="2217"/>
                  </a:lnTo>
                  <a:lnTo>
                    <a:pt x="2496" y="2214"/>
                  </a:lnTo>
                  <a:lnTo>
                    <a:pt x="2490" y="2207"/>
                  </a:lnTo>
                  <a:lnTo>
                    <a:pt x="2484" y="2198"/>
                  </a:lnTo>
                  <a:lnTo>
                    <a:pt x="2480" y="2186"/>
                  </a:lnTo>
                  <a:lnTo>
                    <a:pt x="2478" y="2170"/>
                  </a:lnTo>
                  <a:lnTo>
                    <a:pt x="2476" y="2150"/>
                  </a:lnTo>
                  <a:lnTo>
                    <a:pt x="2476" y="2150"/>
                  </a:lnTo>
                  <a:lnTo>
                    <a:pt x="2478" y="2133"/>
                  </a:lnTo>
                  <a:lnTo>
                    <a:pt x="2480" y="2119"/>
                  </a:lnTo>
                  <a:lnTo>
                    <a:pt x="2484" y="2108"/>
                  </a:lnTo>
                  <a:lnTo>
                    <a:pt x="2490" y="2100"/>
                  </a:lnTo>
                  <a:lnTo>
                    <a:pt x="2496" y="2095"/>
                  </a:lnTo>
                  <a:lnTo>
                    <a:pt x="2503" y="2090"/>
                  </a:lnTo>
                  <a:lnTo>
                    <a:pt x="2511" y="2089"/>
                  </a:lnTo>
                  <a:lnTo>
                    <a:pt x="2518" y="2088"/>
                  </a:lnTo>
                  <a:lnTo>
                    <a:pt x="2518" y="2088"/>
                  </a:lnTo>
                  <a:lnTo>
                    <a:pt x="2525" y="2089"/>
                  </a:lnTo>
                  <a:lnTo>
                    <a:pt x="2532" y="2090"/>
                  </a:lnTo>
                  <a:lnTo>
                    <a:pt x="2538" y="2092"/>
                  </a:lnTo>
                  <a:lnTo>
                    <a:pt x="2543" y="2096"/>
                  </a:lnTo>
                  <a:lnTo>
                    <a:pt x="2548" y="2099"/>
                  </a:lnTo>
                  <a:lnTo>
                    <a:pt x="2552" y="2102"/>
                  </a:lnTo>
                  <a:lnTo>
                    <a:pt x="2558" y="2110"/>
                  </a:lnTo>
                  <a:lnTo>
                    <a:pt x="2558" y="2198"/>
                  </a:lnTo>
                  <a:lnTo>
                    <a:pt x="2558" y="2198"/>
                  </a:lnTo>
                  <a:lnTo>
                    <a:pt x="2551" y="2206"/>
                  </a:lnTo>
                  <a:lnTo>
                    <a:pt x="2543" y="2212"/>
                  </a:lnTo>
                  <a:lnTo>
                    <a:pt x="2538" y="2216"/>
                  </a:lnTo>
                  <a:lnTo>
                    <a:pt x="2532" y="2218"/>
                  </a:lnTo>
                  <a:lnTo>
                    <a:pt x="2525" y="2219"/>
                  </a:lnTo>
                  <a:lnTo>
                    <a:pt x="2519" y="2220"/>
                  </a:lnTo>
                  <a:lnTo>
                    <a:pt x="2519" y="2220"/>
                  </a:lnTo>
                  <a:lnTo>
                    <a:pt x="2519" y="2220"/>
                  </a:lnTo>
                  <a:close/>
                  <a:moveTo>
                    <a:pt x="677" y="2105"/>
                  </a:moveTo>
                  <a:lnTo>
                    <a:pt x="677" y="2105"/>
                  </a:lnTo>
                  <a:lnTo>
                    <a:pt x="669" y="2100"/>
                  </a:lnTo>
                  <a:lnTo>
                    <a:pt x="660" y="2096"/>
                  </a:lnTo>
                  <a:lnTo>
                    <a:pt x="650" y="2093"/>
                  </a:lnTo>
                  <a:lnTo>
                    <a:pt x="640" y="2092"/>
                  </a:lnTo>
                  <a:lnTo>
                    <a:pt x="640" y="2092"/>
                  </a:lnTo>
                  <a:lnTo>
                    <a:pt x="631" y="2093"/>
                  </a:lnTo>
                  <a:lnTo>
                    <a:pt x="622" y="2096"/>
                  </a:lnTo>
                  <a:lnTo>
                    <a:pt x="616" y="2100"/>
                  </a:lnTo>
                  <a:lnTo>
                    <a:pt x="610" y="2106"/>
                  </a:lnTo>
                  <a:lnTo>
                    <a:pt x="606" y="2112"/>
                  </a:lnTo>
                  <a:lnTo>
                    <a:pt x="604" y="2121"/>
                  </a:lnTo>
                  <a:lnTo>
                    <a:pt x="601" y="2132"/>
                  </a:lnTo>
                  <a:lnTo>
                    <a:pt x="600" y="2145"/>
                  </a:lnTo>
                  <a:lnTo>
                    <a:pt x="600" y="2266"/>
                  </a:lnTo>
                  <a:lnTo>
                    <a:pt x="546" y="2266"/>
                  </a:lnTo>
                  <a:lnTo>
                    <a:pt x="546" y="2042"/>
                  </a:lnTo>
                  <a:lnTo>
                    <a:pt x="600" y="2042"/>
                  </a:lnTo>
                  <a:lnTo>
                    <a:pt x="600" y="2061"/>
                  </a:lnTo>
                  <a:lnTo>
                    <a:pt x="600" y="2061"/>
                  </a:lnTo>
                  <a:lnTo>
                    <a:pt x="606" y="2056"/>
                  </a:lnTo>
                  <a:lnTo>
                    <a:pt x="611" y="2050"/>
                  </a:lnTo>
                  <a:lnTo>
                    <a:pt x="617" y="2047"/>
                  </a:lnTo>
                  <a:lnTo>
                    <a:pt x="624" y="2043"/>
                  </a:lnTo>
                  <a:lnTo>
                    <a:pt x="629" y="2040"/>
                  </a:lnTo>
                  <a:lnTo>
                    <a:pt x="636" y="2039"/>
                  </a:lnTo>
                  <a:lnTo>
                    <a:pt x="644" y="2038"/>
                  </a:lnTo>
                  <a:lnTo>
                    <a:pt x="650" y="2037"/>
                  </a:lnTo>
                  <a:lnTo>
                    <a:pt x="650" y="2037"/>
                  </a:lnTo>
                  <a:lnTo>
                    <a:pt x="661" y="2038"/>
                  </a:lnTo>
                  <a:lnTo>
                    <a:pt x="672" y="2041"/>
                  </a:lnTo>
                  <a:lnTo>
                    <a:pt x="684" y="2046"/>
                  </a:lnTo>
                  <a:lnTo>
                    <a:pt x="692" y="2051"/>
                  </a:lnTo>
                  <a:lnTo>
                    <a:pt x="677" y="2105"/>
                  </a:lnTo>
                  <a:lnTo>
                    <a:pt x="677" y="2105"/>
                  </a:lnTo>
                  <a:close/>
                  <a:moveTo>
                    <a:pt x="242" y="2042"/>
                  </a:moveTo>
                  <a:lnTo>
                    <a:pt x="297" y="2042"/>
                  </a:lnTo>
                  <a:lnTo>
                    <a:pt x="233" y="2266"/>
                  </a:lnTo>
                  <a:lnTo>
                    <a:pt x="186" y="2266"/>
                  </a:lnTo>
                  <a:lnTo>
                    <a:pt x="161" y="2174"/>
                  </a:lnTo>
                  <a:lnTo>
                    <a:pt x="161" y="2174"/>
                  </a:lnTo>
                  <a:lnTo>
                    <a:pt x="149" y="2125"/>
                  </a:lnTo>
                  <a:lnTo>
                    <a:pt x="149" y="2125"/>
                  </a:lnTo>
                  <a:lnTo>
                    <a:pt x="143" y="2148"/>
                  </a:lnTo>
                  <a:lnTo>
                    <a:pt x="137" y="2175"/>
                  </a:lnTo>
                  <a:lnTo>
                    <a:pt x="111" y="2266"/>
                  </a:lnTo>
                  <a:lnTo>
                    <a:pt x="63" y="2266"/>
                  </a:lnTo>
                  <a:lnTo>
                    <a:pt x="63" y="2265"/>
                  </a:lnTo>
                  <a:lnTo>
                    <a:pt x="0" y="2042"/>
                  </a:lnTo>
                  <a:lnTo>
                    <a:pt x="58" y="2042"/>
                  </a:lnTo>
                  <a:lnTo>
                    <a:pt x="78" y="2126"/>
                  </a:lnTo>
                  <a:lnTo>
                    <a:pt x="78" y="2126"/>
                  </a:lnTo>
                  <a:lnTo>
                    <a:pt x="83" y="2152"/>
                  </a:lnTo>
                  <a:lnTo>
                    <a:pt x="89" y="2180"/>
                  </a:lnTo>
                  <a:lnTo>
                    <a:pt x="89" y="2180"/>
                  </a:lnTo>
                  <a:lnTo>
                    <a:pt x="96" y="2152"/>
                  </a:lnTo>
                  <a:lnTo>
                    <a:pt x="102" y="2125"/>
                  </a:lnTo>
                  <a:lnTo>
                    <a:pt x="126" y="2042"/>
                  </a:lnTo>
                  <a:lnTo>
                    <a:pt x="173" y="2042"/>
                  </a:lnTo>
                  <a:lnTo>
                    <a:pt x="197" y="2125"/>
                  </a:lnTo>
                  <a:lnTo>
                    <a:pt x="197" y="2125"/>
                  </a:lnTo>
                  <a:lnTo>
                    <a:pt x="203" y="2151"/>
                  </a:lnTo>
                  <a:lnTo>
                    <a:pt x="210" y="2181"/>
                  </a:lnTo>
                  <a:lnTo>
                    <a:pt x="210" y="2181"/>
                  </a:lnTo>
                  <a:lnTo>
                    <a:pt x="215" y="2156"/>
                  </a:lnTo>
                  <a:lnTo>
                    <a:pt x="221" y="2125"/>
                  </a:lnTo>
                  <a:lnTo>
                    <a:pt x="242" y="2042"/>
                  </a:lnTo>
                  <a:lnTo>
                    <a:pt x="242" y="2042"/>
                  </a:lnTo>
                  <a:close/>
                  <a:moveTo>
                    <a:pt x="409" y="2037"/>
                  </a:moveTo>
                  <a:lnTo>
                    <a:pt x="409" y="2037"/>
                  </a:lnTo>
                  <a:lnTo>
                    <a:pt x="399" y="2038"/>
                  </a:lnTo>
                  <a:lnTo>
                    <a:pt x="388" y="2039"/>
                  </a:lnTo>
                  <a:lnTo>
                    <a:pt x="378" y="2042"/>
                  </a:lnTo>
                  <a:lnTo>
                    <a:pt x="369" y="2046"/>
                  </a:lnTo>
                  <a:lnTo>
                    <a:pt x="360" y="2050"/>
                  </a:lnTo>
                  <a:lnTo>
                    <a:pt x="351" y="2056"/>
                  </a:lnTo>
                  <a:lnTo>
                    <a:pt x="343" y="2062"/>
                  </a:lnTo>
                  <a:lnTo>
                    <a:pt x="337" y="2070"/>
                  </a:lnTo>
                  <a:lnTo>
                    <a:pt x="330" y="2078"/>
                  </a:lnTo>
                  <a:lnTo>
                    <a:pt x="325" y="2087"/>
                  </a:lnTo>
                  <a:lnTo>
                    <a:pt x="319" y="2097"/>
                  </a:lnTo>
                  <a:lnTo>
                    <a:pt x="316" y="2107"/>
                  </a:lnTo>
                  <a:lnTo>
                    <a:pt x="312" y="2118"/>
                  </a:lnTo>
                  <a:lnTo>
                    <a:pt x="310" y="2129"/>
                  </a:lnTo>
                  <a:lnTo>
                    <a:pt x="308" y="2141"/>
                  </a:lnTo>
                  <a:lnTo>
                    <a:pt x="308" y="2155"/>
                  </a:lnTo>
                  <a:lnTo>
                    <a:pt x="308" y="2155"/>
                  </a:lnTo>
                  <a:lnTo>
                    <a:pt x="308" y="2167"/>
                  </a:lnTo>
                  <a:lnTo>
                    <a:pt x="310" y="2179"/>
                  </a:lnTo>
                  <a:lnTo>
                    <a:pt x="312" y="2190"/>
                  </a:lnTo>
                  <a:lnTo>
                    <a:pt x="316" y="2201"/>
                  </a:lnTo>
                  <a:lnTo>
                    <a:pt x="319" y="2211"/>
                  </a:lnTo>
                  <a:lnTo>
                    <a:pt x="325" y="2221"/>
                  </a:lnTo>
                  <a:lnTo>
                    <a:pt x="330" y="2230"/>
                  </a:lnTo>
                  <a:lnTo>
                    <a:pt x="337" y="2238"/>
                  </a:lnTo>
                  <a:lnTo>
                    <a:pt x="343" y="2246"/>
                  </a:lnTo>
                  <a:lnTo>
                    <a:pt x="351" y="2252"/>
                  </a:lnTo>
                  <a:lnTo>
                    <a:pt x="360" y="2258"/>
                  </a:lnTo>
                  <a:lnTo>
                    <a:pt x="369" y="2262"/>
                  </a:lnTo>
                  <a:lnTo>
                    <a:pt x="378" y="2266"/>
                  </a:lnTo>
                  <a:lnTo>
                    <a:pt x="388" y="2269"/>
                  </a:lnTo>
                  <a:lnTo>
                    <a:pt x="399" y="2270"/>
                  </a:lnTo>
                  <a:lnTo>
                    <a:pt x="409" y="2271"/>
                  </a:lnTo>
                  <a:lnTo>
                    <a:pt x="409" y="2271"/>
                  </a:lnTo>
                  <a:lnTo>
                    <a:pt x="420" y="2270"/>
                  </a:lnTo>
                  <a:lnTo>
                    <a:pt x="431" y="2269"/>
                  </a:lnTo>
                  <a:lnTo>
                    <a:pt x="441" y="2266"/>
                  </a:lnTo>
                  <a:lnTo>
                    <a:pt x="450" y="2262"/>
                  </a:lnTo>
                  <a:lnTo>
                    <a:pt x="459" y="2258"/>
                  </a:lnTo>
                  <a:lnTo>
                    <a:pt x="468" y="2252"/>
                  </a:lnTo>
                  <a:lnTo>
                    <a:pt x="476" y="2246"/>
                  </a:lnTo>
                  <a:lnTo>
                    <a:pt x="482" y="2238"/>
                  </a:lnTo>
                  <a:lnTo>
                    <a:pt x="489" y="2230"/>
                  </a:lnTo>
                  <a:lnTo>
                    <a:pt x="495" y="2221"/>
                  </a:lnTo>
                  <a:lnTo>
                    <a:pt x="499" y="2211"/>
                  </a:lnTo>
                  <a:lnTo>
                    <a:pt x="504" y="2201"/>
                  </a:lnTo>
                  <a:lnTo>
                    <a:pt x="507" y="2190"/>
                  </a:lnTo>
                  <a:lnTo>
                    <a:pt x="509" y="2179"/>
                  </a:lnTo>
                  <a:lnTo>
                    <a:pt x="511" y="2167"/>
                  </a:lnTo>
                  <a:lnTo>
                    <a:pt x="511" y="2155"/>
                  </a:lnTo>
                  <a:lnTo>
                    <a:pt x="511" y="2155"/>
                  </a:lnTo>
                  <a:lnTo>
                    <a:pt x="511" y="2141"/>
                  </a:lnTo>
                  <a:lnTo>
                    <a:pt x="509" y="2129"/>
                  </a:lnTo>
                  <a:lnTo>
                    <a:pt x="507" y="2118"/>
                  </a:lnTo>
                  <a:lnTo>
                    <a:pt x="504" y="2107"/>
                  </a:lnTo>
                  <a:lnTo>
                    <a:pt x="499" y="2097"/>
                  </a:lnTo>
                  <a:lnTo>
                    <a:pt x="495" y="2087"/>
                  </a:lnTo>
                  <a:lnTo>
                    <a:pt x="489" y="2078"/>
                  </a:lnTo>
                  <a:lnTo>
                    <a:pt x="482" y="2070"/>
                  </a:lnTo>
                  <a:lnTo>
                    <a:pt x="476" y="2062"/>
                  </a:lnTo>
                  <a:lnTo>
                    <a:pt x="468" y="2056"/>
                  </a:lnTo>
                  <a:lnTo>
                    <a:pt x="459" y="2050"/>
                  </a:lnTo>
                  <a:lnTo>
                    <a:pt x="450" y="2046"/>
                  </a:lnTo>
                  <a:lnTo>
                    <a:pt x="441" y="2042"/>
                  </a:lnTo>
                  <a:lnTo>
                    <a:pt x="431" y="2039"/>
                  </a:lnTo>
                  <a:lnTo>
                    <a:pt x="420" y="2038"/>
                  </a:lnTo>
                  <a:lnTo>
                    <a:pt x="409" y="2037"/>
                  </a:lnTo>
                  <a:lnTo>
                    <a:pt x="409" y="2037"/>
                  </a:lnTo>
                  <a:lnTo>
                    <a:pt x="409" y="2037"/>
                  </a:lnTo>
                  <a:close/>
                  <a:moveTo>
                    <a:pt x="409" y="2219"/>
                  </a:moveTo>
                  <a:lnTo>
                    <a:pt x="409" y="2219"/>
                  </a:lnTo>
                  <a:lnTo>
                    <a:pt x="399" y="2218"/>
                  </a:lnTo>
                  <a:lnTo>
                    <a:pt x="390" y="2215"/>
                  </a:lnTo>
                  <a:lnTo>
                    <a:pt x="383" y="2209"/>
                  </a:lnTo>
                  <a:lnTo>
                    <a:pt x="377" y="2201"/>
                  </a:lnTo>
                  <a:lnTo>
                    <a:pt x="371" y="2192"/>
                  </a:lnTo>
                  <a:lnTo>
                    <a:pt x="367" y="2181"/>
                  </a:lnTo>
                  <a:lnTo>
                    <a:pt x="365" y="2168"/>
                  </a:lnTo>
                  <a:lnTo>
                    <a:pt x="365" y="2155"/>
                  </a:lnTo>
                  <a:lnTo>
                    <a:pt x="365" y="2155"/>
                  </a:lnTo>
                  <a:lnTo>
                    <a:pt x="365" y="2140"/>
                  </a:lnTo>
                  <a:lnTo>
                    <a:pt x="367" y="2127"/>
                  </a:lnTo>
                  <a:lnTo>
                    <a:pt x="371" y="2117"/>
                  </a:lnTo>
                  <a:lnTo>
                    <a:pt x="377" y="2107"/>
                  </a:lnTo>
                  <a:lnTo>
                    <a:pt x="383" y="2099"/>
                  </a:lnTo>
                  <a:lnTo>
                    <a:pt x="390" y="2093"/>
                  </a:lnTo>
                  <a:lnTo>
                    <a:pt x="399" y="2090"/>
                  </a:lnTo>
                  <a:lnTo>
                    <a:pt x="409" y="2089"/>
                  </a:lnTo>
                  <a:lnTo>
                    <a:pt x="409" y="2089"/>
                  </a:lnTo>
                  <a:lnTo>
                    <a:pt x="419" y="2090"/>
                  </a:lnTo>
                  <a:lnTo>
                    <a:pt x="428" y="2093"/>
                  </a:lnTo>
                  <a:lnTo>
                    <a:pt x="436" y="2099"/>
                  </a:lnTo>
                  <a:lnTo>
                    <a:pt x="442" y="2107"/>
                  </a:lnTo>
                  <a:lnTo>
                    <a:pt x="448" y="2117"/>
                  </a:lnTo>
                  <a:lnTo>
                    <a:pt x="451" y="2127"/>
                  </a:lnTo>
                  <a:lnTo>
                    <a:pt x="453" y="2140"/>
                  </a:lnTo>
                  <a:lnTo>
                    <a:pt x="455" y="2155"/>
                  </a:lnTo>
                  <a:lnTo>
                    <a:pt x="455" y="2155"/>
                  </a:lnTo>
                  <a:lnTo>
                    <a:pt x="453" y="2168"/>
                  </a:lnTo>
                  <a:lnTo>
                    <a:pt x="451" y="2181"/>
                  </a:lnTo>
                  <a:lnTo>
                    <a:pt x="448" y="2192"/>
                  </a:lnTo>
                  <a:lnTo>
                    <a:pt x="442" y="2201"/>
                  </a:lnTo>
                  <a:lnTo>
                    <a:pt x="436" y="2209"/>
                  </a:lnTo>
                  <a:lnTo>
                    <a:pt x="428" y="2215"/>
                  </a:lnTo>
                  <a:lnTo>
                    <a:pt x="419" y="2218"/>
                  </a:lnTo>
                  <a:lnTo>
                    <a:pt x="409" y="2219"/>
                  </a:lnTo>
                  <a:lnTo>
                    <a:pt x="409" y="2219"/>
                  </a:lnTo>
                  <a:lnTo>
                    <a:pt x="409" y="2219"/>
                  </a:lnTo>
                  <a:close/>
                  <a:moveTo>
                    <a:pt x="2285" y="2105"/>
                  </a:moveTo>
                  <a:lnTo>
                    <a:pt x="2285" y="2105"/>
                  </a:lnTo>
                  <a:lnTo>
                    <a:pt x="2276" y="2100"/>
                  </a:lnTo>
                  <a:lnTo>
                    <a:pt x="2267" y="2096"/>
                  </a:lnTo>
                  <a:lnTo>
                    <a:pt x="2257" y="2093"/>
                  </a:lnTo>
                  <a:lnTo>
                    <a:pt x="2249" y="2092"/>
                  </a:lnTo>
                  <a:lnTo>
                    <a:pt x="2249" y="2092"/>
                  </a:lnTo>
                  <a:lnTo>
                    <a:pt x="2239" y="2093"/>
                  </a:lnTo>
                  <a:lnTo>
                    <a:pt x="2231" y="2096"/>
                  </a:lnTo>
                  <a:lnTo>
                    <a:pt x="2224" y="2100"/>
                  </a:lnTo>
                  <a:lnTo>
                    <a:pt x="2219" y="2106"/>
                  </a:lnTo>
                  <a:lnTo>
                    <a:pt x="2214" y="2112"/>
                  </a:lnTo>
                  <a:lnTo>
                    <a:pt x="2211" y="2121"/>
                  </a:lnTo>
                  <a:lnTo>
                    <a:pt x="2209" y="2132"/>
                  </a:lnTo>
                  <a:lnTo>
                    <a:pt x="2209" y="2145"/>
                  </a:lnTo>
                  <a:lnTo>
                    <a:pt x="2209" y="2266"/>
                  </a:lnTo>
                  <a:lnTo>
                    <a:pt x="2153" y="2266"/>
                  </a:lnTo>
                  <a:lnTo>
                    <a:pt x="2153" y="2042"/>
                  </a:lnTo>
                  <a:lnTo>
                    <a:pt x="2209" y="2042"/>
                  </a:lnTo>
                  <a:lnTo>
                    <a:pt x="2209" y="2061"/>
                  </a:lnTo>
                  <a:lnTo>
                    <a:pt x="2209" y="2061"/>
                  </a:lnTo>
                  <a:lnTo>
                    <a:pt x="2213" y="2056"/>
                  </a:lnTo>
                  <a:lnTo>
                    <a:pt x="2219" y="2050"/>
                  </a:lnTo>
                  <a:lnTo>
                    <a:pt x="2224" y="2047"/>
                  </a:lnTo>
                  <a:lnTo>
                    <a:pt x="2231" y="2043"/>
                  </a:lnTo>
                  <a:lnTo>
                    <a:pt x="2237" y="2040"/>
                  </a:lnTo>
                  <a:lnTo>
                    <a:pt x="2244" y="2039"/>
                  </a:lnTo>
                  <a:lnTo>
                    <a:pt x="2251" y="2038"/>
                  </a:lnTo>
                  <a:lnTo>
                    <a:pt x="2257" y="2037"/>
                  </a:lnTo>
                  <a:lnTo>
                    <a:pt x="2257" y="2037"/>
                  </a:lnTo>
                  <a:lnTo>
                    <a:pt x="2269" y="2038"/>
                  </a:lnTo>
                  <a:lnTo>
                    <a:pt x="2280" y="2041"/>
                  </a:lnTo>
                  <a:lnTo>
                    <a:pt x="2291" y="2046"/>
                  </a:lnTo>
                  <a:lnTo>
                    <a:pt x="2300" y="2051"/>
                  </a:lnTo>
                  <a:lnTo>
                    <a:pt x="2285" y="2105"/>
                  </a:lnTo>
                  <a:lnTo>
                    <a:pt x="2285" y="2105"/>
                  </a:lnTo>
                  <a:close/>
                  <a:moveTo>
                    <a:pt x="1850" y="2042"/>
                  </a:moveTo>
                  <a:lnTo>
                    <a:pt x="1904" y="2042"/>
                  </a:lnTo>
                  <a:lnTo>
                    <a:pt x="1841" y="2266"/>
                  </a:lnTo>
                  <a:lnTo>
                    <a:pt x="1793" y="2266"/>
                  </a:lnTo>
                  <a:lnTo>
                    <a:pt x="1768" y="2174"/>
                  </a:lnTo>
                  <a:lnTo>
                    <a:pt x="1768" y="2174"/>
                  </a:lnTo>
                  <a:lnTo>
                    <a:pt x="1756" y="2125"/>
                  </a:lnTo>
                  <a:lnTo>
                    <a:pt x="1756" y="2125"/>
                  </a:lnTo>
                  <a:lnTo>
                    <a:pt x="1751" y="2148"/>
                  </a:lnTo>
                  <a:lnTo>
                    <a:pt x="1744" y="2175"/>
                  </a:lnTo>
                  <a:lnTo>
                    <a:pt x="1720" y="2266"/>
                  </a:lnTo>
                  <a:lnTo>
                    <a:pt x="1672" y="2266"/>
                  </a:lnTo>
                  <a:lnTo>
                    <a:pt x="1671" y="2265"/>
                  </a:lnTo>
                  <a:lnTo>
                    <a:pt x="1608" y="2042"/>
                  </a:lnTo>
                  <a:lnTo>
                    <a:pt x="1665" y="2042"/>
                  </a:lnTo>
                  <a:lnTo>
                    <a:pt x="1686" y="2126"/>
                  </a:lnTo>
                  <a:lnTo>
                    <a:pt x="1686" y="2126"/>
                  </a:lnTo>
                  <a:lnTo>
                    <a:pt x="1692" y="2152"/>
                  </a:lnTo>
                  <a:lnTo>
                    <a:pt x="1697" y="2180"/>
                  </a:lnTo>
                  <a:lnTo>
                    <a:pt x="1697" y="2180"/>
                  </a:lnTo>
                  <a:lnTo>
                    <a:pt x="1703" y="2152"/>
                  </a:lnTo>
                  <a:lnTo>
                    <a:pt x="1711" y="2125"/>
                  </a:lnTo>
                  <a:lnTo>
                    <a:pt x="1734" y="2042"/>
                  </a:lnTo>
                  <a:lnTo>
                    <a:pt x="1781" y="2042"/>
                  </a:lnTo>
                  <a:lnTo>
                    <a:pt x="1804" y="2125"/>
                  </a:lnTo>
                  <a:lnTo>
                    <a:pt x="1804" y="2125"/>
                  </a:lnTo>
                  <a:lnTo>
                    <a:pt x="1811" y="2151"/>
                  </a:lnTo>
                  <a:lnTo>
                    <a:pt x="1817" y="2181"/>
                  </a:lnTo>
                  <a:lnTo>
                    <a:pt x="1817" y="2181"/>
                  </a:lnTo>
                  <a:lnTo>
                    <a:pt x="1823" y="2156"/>
                  </a:lnTo>
                  <a:lnTo>
                    <a:pt x="1830" y="2125"/>
                  </a:lnTo>
                  <a:lnTo>
                    <a:pt x="1850" y="2042"/>
                  </a:lnTo>
                  <a:lnTo>
                    <a:pt x="1850" y="2042"/>
                  </a:lnTo>
                  <a:close/>
                  <a:moveTo>
                    <a:pt x="2016" y="2037"/>
                  </a:moveTo>
                  <a:lnTo>
                    <a:pt x="2016" y="2037"/>
                  </a:lnTo>
                  <a:lnTo>
                    <a:pt x="2006" y="2038"/>
                  </a:lnTo>
                  <a:lnTo>
                    <a:pt x="1995" y="2039"/>
                  </a:lnTo>
                  <a:lnTo>
                    <a:pt x="1985" y="2042"/>
                  </a:lnTo>
                  <a:lnTo>
                    <a:pt x="1976" y="2046"/>
                  </a:lnTo>
                  <a:lnTo>
                    <a:pt x="1967" y="2050"/>
                  </a:lnTo>
                  <a:lnTo>
                    <a:pt x="1958" y="2057"/>
                  </a:lnTo>
                  <a:lnTo>
                    <a:pt x="1951" y="2062"/>
                  </a:lnTo>
                  <a:lnTo>
                    <a:pt x="1944" y="2070"/>
                  </a:lnTo>
                  <a:lnTo>
                    <a:pt x="1937" y="2078"/>
                  </a:lnTo>
                  <a:lnTo>
                    <a:pt x="1932" y="2087"/>
                  </a:lnTo>
                  <a:lnTo>
                    <a:pt x="1926" y="2097"/>
                  </a:lnTo>
                  <a:lnTo>
                    <a:pt x="1923" y="2107"/>
                  </a:lnTo>
                  <a:lnTo>
                    <a:pt x="1920" y="2118"/>
                  </a:lnTo>
                  <a:lnTo>
                    <a:pt x="1916" y="2130"/>
                  </a:lnTo>
                  <a:lnTo>
                    <a:pt x="1915" y="2141"/>
                  </a:lnTo>
                  <a:lnTo>
                    <a:pt x="1915" y="2155"/>
                  </a:lnTo>
                  <a:lnTo>
                    <a:pt x="1915" y="2155"/>
                  </a:lnTo>
                  <a:lnTo>
                    <a:pt x="1915" y="2167"/>
                  </a:lnTo>
                  <a:lnTo>
                    <a:pt x="1916" y="2179"/>
                  </a:lnTo>
                  <a:lnTo>
                    <a:pt x="1920" y="2190"/>
                  </a:lnTo>
                  <a:lnTo>
                    <a:pt x="1923" y="2201"/>
                  </a:lnTo>
                  <a:lnTo>
                    <a:pt x="1926" y="2211"/>
                  </a:lnTo>
                  <a:lnTo>
                    <a:pt x="1932" y="2221"/>
                  </a:lnTo>
                  <a:lnTo>
                    <a:pt x="1937" y="2230"/>
                  </a:lnTo>
                  <a:lnTo>
                    <a:pt x="1944" y="2238"/>
                  </a:lnTo>
                  <a:lnTo>
                    <a:pt x="1951" y="2246"/>
                  </a:lnTo>
                  <a:lnTo>
                    <a:pt x="1958" y="2252"/>
                  </a:lnTo>
                  <a:lnTo>
                    <a:pt x="1967" y="2258"/>
                  </a:lnTo>
                  <a:lnTo>
                    <a:pt x="1976" y="2262"/>
                  </a:lnTo>
                  <a:lnTo>
                    <a:pt x="1985" y="2266"/>
                  </a:lnTo>
                  <a:lnTo>
                    <a:pt x="1995" y="2269"/>
                  </a:lnTo>
                  <a:lnTo>
                    <a:pt x="2006" y="2270"/>
                  </a:lnTo>
                  <a:lnTo>
                    <a:pt x="2016" y="2271"/>
                  </a:lnTo>
                  <a:lnTo>
                    <a:pt x="2016" y="2271"/>
                  </a:lnTo>
                  <a:lnTo>
                    <a:pt x="2027" y="2270"/>
                  </a:lnTo>
                  <a:lnTo>
                    <a:pt x="2039" y="2269"/>
                  </a:lnTo>
                  <a:lnTo>
                    <a:pt x="2049" y="2266"/>
                  </a:lnTo>
                  <a:lnTo>
                    <a:pt x="2057" y="2262"/>
                  </a:lnTo>
                  <a:lnTo>
                    <a:pt x="2066" y="2258"/>
                  </a:lnTo>
                  <a:lnTo>
                    <a:pt x="2075" y="2252"/>
                  </a:lnTo>
                  <a:lnTo>
                    <a:pt x="2083" y="2246"/>
                  </a:lnTo>
                  <a:lnTo>
                    <a:pt x="2090" y="2238"/>
                  </a:lnTo>
                  <a:lnTo>
                    <a:pt x="2096" y="2230"/>
                  </a:lnTo>
                  <a:lnTo>
                    <a:pt x="2102" y="2221"/>
                  </a:lnTo>
                  <a:lnTo>
                    <a:pt x="2106" y="2211"/>
                  </a:lnTo>
                  <a:lnTo>
                    <a:pt x="2111" y="2201"/>
                  </a:lnTo>
                  <a:lnTo>
                    <a:pt x="2114" y="2190"/>
                  </a:lnTo>
                  <a:lnTo>
                    <a:pt x="2116" y="2179"/>
                  </a:lnTo>
                  <a:lnTo>
                    <a:pt x="2119" y="2167"/>
                  </a:lnTo>
                  <a:lnTo>
                    <a:pt x="2119" y="2155"/>
                  </a:lnTo>
                  <a:lnTo>
                    <a:pt x="2119" y="2155"/>
                  </a:lnTo>
                  <a:lnTo>
                    <a:pt x="2119" y="2141"/>
                  </a:lnTo>
                  <a:lnTo>
                    <a:pt x="2116" y="2130"/>
                  </a:lnTo>
                  <a:lnTo>
                    <a:pt x="2114" y="2118"/>
                  </a:lnTo>
                  <a:lnTo>
                    <a:pt x="2111" y="2107"/>
                  </a:lnTo>
                  <a:lnTo>
                    <a:pt x="2106" y="2097"/>
                  </a:lnTo>
                  <a:lnTo>
                    <a:pt x="2102" y="2087"/>
                  </a:lnTo>
                  <a:lnTo>
                    <a:pt x="2096" y="2078"/>
                  </a:lnTo>
                  <a:lnTo>
                    <a:pt x="2090" y="2070"/>
                  </a:lnTo>
                  <a:lnTo>
                    <a:pt x="2083" y="2062"/>
                  </a:lnTo>
                  <a:lnTo>
                    <a:pt x="2075" y="2057"/>
                  </a:lnTo>
                  <a:lnTo>
                    <a:pt x="2066" y="2050"/>
                  </a:lnTo>
                  <a:lnTo>
                    <a:pt x="2057" y="2046"/>
                  </a:lnTo>
                  <a:lnTo>
                    <a:pt x="2049" y="2042"/>
                  </a:lnTo>
                  <a:lnTo>
                    <a:pt x="2039" y="2039"/>
                  </a:lnTo>
                  <a:lnTo>
                    <a:pt x="2027" y="2038"/>
                  </a:lnTo>
                  <a:lnTo>
                    <a:pt x="2016" y="2037"/>
                  </a:lnTo>
                  <a:lnTo>
                    <a:pt x="2016" y="2037"/>
                  </a:lnTo>
                  <a:lnTo>
                    <a:pt x="2016" y="2037"/>
                  </a:lnTo>
                  <a:close/>
                  <a:moveTo>
                    <a:pt x="2016" y="2219"/>
                  </a:moveTo>
                  <a:lnTo>
                    <a:pt x="2016" y="2219"/>
                  </a:lnTo>
                  <a:lnTo>
                    <a:pt x="2006" y="2218"/>
                  </a:lnTo>
                  <a:lnTo>
                    <a:pt x="1998" y="2215"/>
                  </a:lnTo>
                  <a:lnTo>
                    <a:pt x="1991" y="2209"/>
                  </a:lnTo>
                  <a:lnTo>
                    <a:pt x="1984" y="2201"/>
                  </a:lnTo>
                  <a:lnTo>
                    <a:pt x="1978" y="2192"/>
                  </a:lnTo>
                  <a:lnTo>
                    <a:pt x="1974" y="2181"/>
                  </a:lnTo>
                  <a:lnTo>
                    <a:pt x="1972" y="2168"/>
                  </a:lnTo>
                  <a:lnTo>
                    <a:pt x="1972" y="2155"/>
                  </a:lnTo>
                  <a:lnTo>
                    <a:pt x="1972" y="2155"/>
                  </a:lnTo>
                  <a:lnTo>
                    <a:pt x="1972" y="2140"/>
                  </a:lnTo>
                  <a:lnTo>
                    <a:pt x="1974" y="2128"/>
                  </a:lnTo>
                  <a:lnTo>
                    <a:pt x="1978" y="2117"/>
                  </a:lnTo>
                  <a:lnTo>
                    <a:pt x="1984" y="2107"/>
                  </a:lnTo>
                  <a:lnTo>
                    <a:pt x="1991" y="2099"/>
                  </a:lnTo>
                  <a:lnTo>
                    <a:pt x="1998" y="2093"/>
                  </a:lnTo>
                  <a:lnTo>
                    <a:pt x="2006" y="2090"/>
                  </a:lnTo>
                  <a:lnTo>
                    <a:pt x="2016" y="2089"/>
                  </a:lnTo>
                  <a:lnTo>
                    <a:pt x="2016" y="2089"/>
                  </a:lnTo>
                  <a:lnTo>
                    <a:pt x="2026" y="2090"/>
                  </a:lnTo>
                  <a:lnTo>
                    <a:pt x="2035" y="2093"/>
                  </a:lnTo>
                  <a:lnTo>
                    <a:pt x="2043" y="2099"/>
                  </a:lnTo>
                  <a:lnTo>
                    <a:pt x="2050" y="2107"/>
                  </a:lnTo>
                  <a:lnTo>
                    <a:pt x="2055" y="2117"/>
                  </a:lnTo>
                  <a:lnTo>
                    <a:pt x="2059" y="2128"/>
                  </a:lnTo>
                  <a:lnTo>
                    <a:pt x="2061" y="2140"/>
                  </a:lnTo>
                  <a:lnTo>
                    <a:pt x="2062" y="2155"/>
                  </a:lnTo>
                  <a:lnTo>
                    <a:pt x="2062" y="2155"/>
                  </a:lnTo>
                  <a:lnTo>
                    <a:pt x="2061" y="2168"/>
                  </a:lnTo>
                  <a:lnTo>
                    <a:pt x="2059" y="2181"/>
                  </a:lnTo>
                  <a:lnTo>
                    <a:pt x="2055" y="2192"/>
                  </a:lnTo>
                  <a:lnTo>
                    <a:pt x="2050" y="2201"/>
                  </a:lnTo>
                  <a:lnTo>
                    <a:pt x="2043" y="2209"/>
                  </a:lnTo>
                  <a:lnTo>
                    <a:pt x="2035" y="2215"/>
                  </a:lnTo>
                  <a:lnTo>
                    <a:pt x="2026" y="2218"/>
                  </a:lnTo>
                  <a:lnTo>
                    <a:pt x="2016" y="2219"/>
                  </a:lnTo>
                  <a:lnTo>
                    <a:pt x="2016" y="2219"/>
                  </a:lnTo>
                  <a:lnTo>
                    <a:pt x="2016" y="2219"/>
                  </a:lnTo>
                  <a:close/>
                  <a:moveTo>
                    <a:pt x="843" y="2116"/>
                  </a:moveTo>
                  <a:lnTo>
                    <a:pt x="910" y="2266"/>
                  </a:lnTo>
                  <a:lnTo>
                    <a:pt x="849" y="2266"/>
                  </a:lnTo>
                  <a:lnTo>
                    <a:pt x="803" y="2162"/>
                  </a:lnTo>
                  <a:lnTo>
                    <a:pt x="772" y="2199"/>
                  </a:lnTo>
                  <a:lnTo>
                    <a:pt x="772" y="2266"/>
                  </a:lnTo>
                  <a:lnTo>
                    <a:pt x="718" y="2266"/>
                  </a:lnTo>
                  <a:lnTo>
                    <a:pt x="718" y="1977"/>
                  </a:lnTo>
                  <a:lnTo>
                    <a:pt x="772" y="1949"/>
                  </a:lnTo>
                  <a:lnTo>
                    <a:pt x="772" y="2128"/>
                  </a:lnTo>
                  <a:lnTo>
                    <a:pt x="772" y="2128"/>
                  </a:lnTo>
                  <a:lnTo>
                    <a:pt x="794" y="2099"/>
                  </a:lnTo>
                  <a:lnTo>
                    <a:pt x="838" y="2042"/>
                  </a:lnTo>
                  <a:lnTo>
                    <a:pt x="903" y="2042"/>
                  </a:lnTo>
                  <a:lnTo>
                    <a:pt x="843" y="2116"/>
                  </a:lnTo>
                  <a:lnTo>
                    <a:pt x="843" y="2116"/>
                  </a:lnTo>
                  <a:close/>
                  <a:moveTo>
                    <a:pt x="1105" y="2266"/>
                  </a:moveTo>
                  <a:lnTo>
                    <a:pt x="1049" y="2266"/>
                  </a:lnTo>
                  <a:lnTo>
                    <a:pt x="1049" y="2042"/>
                  </a:lnTo>
                  <a:lnTo>
                    <a:pt x="1105" y="2042"/>
                  </a:lnTo>
                  <a:lnTo>
                    <a:pt x="1105" y="2061"/>
                  </a:lnTo>
                  <a:lnTo>
                    <a:pt x="1105" y="2061"/>
                  </a:lnTo>
                  <a:lnTo>
                    <a:pt x="1110" y="2056"/>
                  </a:lnTo>
                  <a:lnTo>
                    <a:pt x="1116" y="2051"/>
                  </a:lnTo>
                  <a:lnTo>
                    <a:pt x="1123" y="2047"/>
                  </a:lnTo>
                  <a:lnTo>
                    <a:pt x="1129" y="2043"/>
                  </a:lnTo>
                  <a:lnTo>
                    <a:pt x="1137" y="2041"/>
                  </a:lnTo>
                  <a:lnTo>
                    <a:pt x="1145" y="2039"/>
                  </a:lnTo>
                  <a:lnTo>
                    <a:pt x="1153" y="2038"/>
                  </a:lnTo>
                  <a:lnTo>
                    <a:pt x="1162" y="2037"/>
                  </a:lnTo>
                  <a:lnTo>
                    <a:pt x="1162" y="2037"/>
                  </a:lnTo>
                  <a:lnTo>
                    <a:pt x="1172" y="2038"/>
                  </a:lnTo>
                  <a:lnTo>
                    <a:pt x="1180" y="2039"/>
                  </a:lnTo>
                  <a:lnTo>
                    <a:pt x="1188" y="2041"/>
                  </a:lnTo>
                  <a:lnTo>
                    <a:pt x="1197" y="2043"/>
                  </a:lnTo>
                  <a:lnTo>
                    <a:pt x="1204" y="2048"/>
                  </a:lnTo>
                  <a:lnTo>
                    <a:pt x="1210" y="2052"/>
                  </a:lnTo>
                  <a:lnTo>
                    <a:pt x="1217" y="2057"/>
                  </a:lnTo>
                  <a:lnTo>
                    <a:pt x="1223" y="2063"/>
                  </a:lnTo>
                  <a:lnTo>
                    <a:pt x="1227" y="2070"/>
                  </a:lnTo>
                  <a:lnTo>
                    <a:pt x="1232" y="2078"/>
                  </a:lnTo>
                  <a:lnTo>
                    <a:pt x="1235" y="2086"/>
                  </a:lnTo>
                  <a:lnTo>
                    <a:pt x="1238" y="2096"/>
                  </a:lnTo>
                  <a:lnTo>
                    <a:pt x="1240" y="2106"/>
                  </a:lnTo>
                  <a:lnTo>
                    <a:pt x="1242" y="2116"/>
                  </a:lnTo>
                  <a:lnTo>
                    <a:pt x="1243" y="2127"/>
                  </a:lnTo>
                  <a:lnTo>
                    <a:pt x="1244" y="2139"/>
                  </a:lnTo>
                  <a:lnTo>
                    <a:pt x="1244" y="2266"/>
                  </a:lnTo>
                  <a:lnTo>
                    <a:pt x="1188" y="2266"/>
                  </a:lnTo>
                  <a:lnTo>
                    <a:pt x="1188" y="2142"/>
                  </a:lnTo>
                  <a:lnTo>
                    <a:pt x="1188" y="2142"/>
                  </a:lnTo>
                  <a:lnTo>
                    <a:pt x="1187" y="2130"/>
                  </a:lnTo>
                  <a:lnTo>
                    <a:pt x="1186" y="2118"/>
                  </a:lnTo>
                  <a:lnTo>
                    <a:pt x="1183" y="2109"/>
                  </a:lnTo>
                  <a:lnTo>
                    <a:pt x="1178" y="2101"/>
                  </a:lnTo>
                  <a:lnTo>
                    <a:pt x="1173" y="2096"/>
                  </a:lnTo>
                  <a:lnTo>
                    <a:pt x="1166" y="2091"/>
                  </a:lnTo>
                  <a:lnTo>
                    <a:pt x="1157" y="2089"/>
                  </a:lnTo>
                  <a:lnTo>
                    <a:pt x="1147" y="2088"/>
                  </a:lnTo>
                  <a:lnTo>
                    <a:pt x="1147" y="2088"/>
                  </a:lnTo>
                  <a:lnTo>
                    <a:pt x="1138" y="2089"/>
                  </a:lnTo>
                  <a:lnTo>
                    <a:pt x="1129" y="2091"/>
                  </a:lnTo>
                  <a:lnTo>
                    <a:pt x="1122" y="2096"/>
                  </a:lnTo>
                  <a:lnTo>
                    <a:pt x="1116" y="2102"/>
                  </a:lnTo>
                  <a:lnTo>
                    <a:pt x="1112" y="2109"/>
                  </a:lnTo>
                  <a:lnTo>
                    <a:pt x="1108" y="2119"/>
                  </a:lnTo>
                  <a:lnTo>
                    <a:pt x="1106" y="2130"/>
                  </a:lnTo>
                  <a:lnTo>
                    <a:pt x="1105" y="2142"/>
                  </a:lnTo>
                  <a:lnTo>
                    <a:pt x="1105" y="2266"/>
                  </a:lnTo>
                  <a:lnTo>
                    <a:pt x="1105" y="2266"/>
                  </a:lnTo>
                  <a:close/>
                  <a:moveTo>
                    <a:pt x="1418" y="2058"/>
                  </a:moveTo>
                  <a:lnTo>
                    <a:pt x="1418" y="2058"/>
                  </a:lnTo>
                  <a:lnTo>
                    <a:pt x="1413" y="2053"/>
                  </a:lnTo>
                  <a:lnTo>
                    <a:pt x="1407" y="2049"/>
                  </a:lnTo>
                  <a:lnTo>
                    <a:pt x="1402" y="2046"/>
                  </a:lnTo>
                  <a:lnTo>
                    <a:pt x="1395" y="2042"/>
                  </a:lnTo>
                  <a:lnTo>
                    <a:pt x="1388" y="2040"/>
                  </a:lnTo>
                  <a:lnTo>
                    <a:pt x="1382" y="2039"/>
                  </a:lnTo>
                  <a:lnTo>
                    <a:pt x="1375" y="2038"/>
                  </a:lnTo>
                  <a:lnTo>
                    <a:pt x="1368" y="2037"/>
                  </a:lnTo>
                  <a:lnTo>
                    <a:pt x="1368" y="2037"/>
                  </a:lnTo>
                  <a:lnTo>
                    <a:pt x="1358" y="2038"/>
                  </a:lnTo>
                  <a:lnTo>
                    <a:pt x="1349" y="2039"/>
                  </a:lnTo>
                  <a:lnTo>
                    <a:pt x="1340" y="2041"/>
                  </a:lnTo>
                  <a:lnTo>
                    <a:pt x="1332" y="2046"/>
                  </a:lnTo>
                  <a:lnTo>
                    <a:pt x="1324" y="2049"/>
                  </a:lnTo>
                  <a:lnTo>
                    <a:pt x="1317" y="2055"/>
                  </a:lnTo>
                  <a:lnTo>
                    <a:pt x="1310" y="2061"/>
                  </a:lnTo>
                  <a:lnTo>
                    <a:pt x="1304" y="2068"/>
                  </a:lnTo>
                  <a:lnTo>
                    <a:pt x="1298" y="2076"/>
                  </a:lnTo>
                  <a:lnTo>
                    <a:pt x="1294" y="2085"/>
                  </a:lnTo>
                  <a:lnTo>
                    <a:pt x="1289" y="2093"/>
                  </a:lnTo>
                  <a:lnTo>
                    <a:pt x="1286" y="2105"/>
                  </a:lnTo>
                  <a:lnTo>
                    <a:pt x="1284" y="2115"/>
                  </a:lnTo>
                  <a:lnTo>
                    <a:pt x="1282" y="2127"/>
                  </a:lnTo>
                  <a:lnTo>
                    <a:pt x="1280" y="2139"/>
                  </a:lnTo>
                  <a:lnTo>
                    <a:pt x="1280" y="2151"/>
                  </a:lnTo>
                  <a:lnTo>
                    <a:pt x="1280" y="2151"/>
                  </a:lnTo>
                  <a:lnTo>
                    <a:pt x="1280" y="2166"/>
                  </a:lnTo>
                  <a:lnTo>
                    <a:pt x="1282" y="2178"/>
                  </a:lnTo>
                  <a:lnTo>
                    <a:pt x="1284" y="2190"/>
                  </a:lnTo>
                  <a:lnTo>
                    <a:pt x="1286" y="2202"/>
                  </a:lnTo>
                  <a:lnTo>
                    <a:pt x="1289" y="2212"/>
                  </a:lnTo>
                  <a:lnTo>
                    <a:pt x="1294" y="2222"/>
                  </a:lnTo>
                  <a:lnTo>
                    <a:pt x="1298" y="2231"/>
                  </a:lnTo>
                  <a:lnTo>
                    <a:pt x="1304" y="2239"/>
                  </a:lnTo>
                  <a:lnTo>
                    <a:pt x="1309" y="2247"/>
                  </a:lnTo>
                  <a:lnTo>
                    <a:pt x="1316" y="2252"/>
                  </a:lnTo>
                  <a:lnTo>
                    <a:pt x="1323" y="2258"/>
                  </a:lnTo>
                  <a:lnTo>
                    <a:pt x="1330" y="2262"/>
                  </a:lnTo>
                  <a:lnTo>
                    <a:pt x="1339" y="2266"/>
                  </a:lnTo>
                  <a:lnTo>
                    <a:pt x="1348" y="2269"/>
                  </a:lnTo>
                  <a:lnTo>
                    <a:pt x="1357" y="2270"/>
                  </a:lnTo>
                  <a:lnTo>
                    <a:pt x="1367" y="2271"/>
                  </a:lnTo>
                  <a:lnTo>
                    <a:pt x="1367" y="2271"/>
                  </a:lnTo>
                  <a:lnTo>
                    <a:pt x="1374" y="2270"/>
                  </a:lnTo>
                  <a:lnTo>
                    <a:pt x="1382" y="2269"/>
                  </a:lnTo>
                  <a:lnTo>
                    <a:pt x="1388" y="2268"/>
                  </a:lnTo>
                  <a:lnTo>
                    <a:pt x="1395" y="2266"/>
                  </a:lnTo>
                  <a:lnTo>
                    <a:pt x="1401" y="2262"/>
                  </a:lnTo>
                  <a:lnTo>
                    <a:pt x="1407" y="2259"/>
                  </a:lnTo>
                  <a:lnTo>
                    <a:pt x="1413" y="2255"/>
                  </a:lnTo>
                  <a:lnTo>
                    <a:pt x="1418" y="2249"/>
                  </a:lnTo>
                  <a:lnTo>
                    <a:pt x="1418" y="2255"/>
                  </a:lnTo>
                  <a:lnTo>
                    <a:pt x="1418" y="2255"/>
                  </a:lnTo>
                  <a:lnTo>
                    <a:pt x="1418" y="2264"/>
                  </a:lnTo>
                  <a:lnTo>
                    <a:pt x="1417" y="2274"/>
                  </a:lnTo>
                  <a:lnTo>
                    <a:pt x="1414" y="2284"/>
                  </a:lnTo>
                  <a:lnTo>
                    <a:pt x="1412" y="2288"/>
                  </a:lnTo>
                  <a:lnTo>
                    <a:pt x="1409" y="2293"/>
                  </a:lnTo>
                  <a:lnTo>
                    <a:pt x="1405" y="2297"/>
                  </a:lnTo>
                  <a:lnTo>
                    <a:pt x="1401" y="2301"/>
                  </a:lnTo>
                  <a:lnTo>
                    <a:pt x="1395" y="2305"/>
                  </a:lnTo>
                  <a:lnTo>
                    <a:pt x="1388" y="2308"/>
                  </a:lnTo>
                  <a:lnTo>
                    <a:pt x="1379" y="2310"/>
                  </a:lnTo>
                  <a:lnTo>
                    <a:pt x="1370" y="2313"/>
                  </a:lnTo>
                  <a:lnTo>
                    <a:pt x="1359" y="2314"/>
                  </a:lnTo>
                  <a:lnTo>
                    <a:pt x="1346" y="2314"/>
                  </a:lnTo>
                  <a:lnTo>
                    <a:pt x="1344" y="2314"/>
                  </a:lnTo>
                  <a:lnTo>
                    <a:pt x="1364" y="2357"/>
                  </a:lnTo>
                  <a:lnTo>
                    <a:pt x="1365" y="2357"/>
                  </a:lnTo>
                  <a:lnTo>
                    <a:pt x="1365" y="2357"/>
                  </a:lnTo>
                  <a:lnTo>
                    <a:pt x="1378" y="2357"/>
                  </a:lnTo>
                  <a:lnTo>
                    <a:pt x="1390" y="2356"/>
                  </a:lnTo>
                  <a:lnTo>
                    <a:pt x="1402" y="2353"/>
                  </a:lnTo>
                  <a:lnTo>
                    <a:pt x="1413" y="2350"/>
                  </a:lnTo>
                  <a:lnTo>
                    <a:pt x="1423" y="2346"/>
                  </a:lnTo>
                  <a:lnTo>
                    <a:pt x="1432" y="2341"/>
                  </a:lnTo>
                  <a:lnTo>
                    <a:pt x="1439" y="2336"/>
                  </a:lnTo>
                  <a:lnTo>
                    <a:pt x="1446" y="2329"/>
                  </a:lnTo>
                  <a:lnTo>
                    <a:pt x="1453" y="2321"/>
                  </a:lnTo>
                  <a:lnTo>
                    <a:pt x="1458" y="2314"/>
                  </a:lnTo>
                  <a:lnTo>
                    <a:pt x="1463" y="2304"/>
                  </a:lnTo>
                  <a:lnTo>
                    <a:pt x="1466" y="2294"/>
                  </a:lnTo>
                  <a:lnTo>
                    <a:pt x="1469" y="2284"/>
                  </a:lnTo>
                  <a:lnTo>
                    <a:pt x="1472" y="2271"/>
                  </a:lnTo>
                  <a:lnTo>
                    <a:pt x="1473" y="2259"/>
                  </a:lnTo>
                  <a:lnTo>
                    <a:pt x="1473" y="2246"/>
                  </a:lnTo>
                  <a:lnTo>
                    <a:pt x="1473" y="2042"/>
                  </a:lnTo>
                  <a:lnTo>
                    <a:pt x="1418" y="2042"/>
                  </a:lnTo>
                  <a:lnTo>
                    <a:pt x="1418" y="2058"/>
                  </a:lnTo>
                  <a:lnTo>
                    <a:pt x="1418" y="2058"/>
                  </a:lnTo>
                  <a:close/>
                  <a:moveTo>
                    <a:pt x="1418" y="2110"/>
                  </a:moveTo>
                  <a:lnTo>
                    <a:pt x="1418" y="2198"/>
                  </a:lnTo>
                  <a:lnTo>
                    <a:pt x="1418" y="2198"/>
                  </a:lnTo>
                  <a:lnTo>
                    <a:pt x="1411" y="2206"/>
                  </a:lnTo>
                  <a:lnTo>
                    <a:pt x="1403" y="2214"/>
                  </a:lnTo>
                  <a:lnTo>
                    <a:pt x="1397" y="2216"/>
                  </a:lnTo>
                  <a:lnTo>
                    <a:pt x="1392" y="2218"/>
                  </a:lnTo>
                  <a:lnTo>
                    <a:pt x="1386" y="2219"/>
                  </a:lnTo>
                  <a:lnTo>
                    <a:pt x="1378" y="2220"/>
                  </a:lnTo>
                  <a:lnTo>
                    <a:pt x="1378" y="2220"/>
                  </a:lnTo>
                  <a:lnTo>
                    <a:pt x="1372" y="2219"/>
                  </a:lnTo>
                  <a:lnTo>
                    <a:pt x="1364" y="2217"/>
                  </a:lnTo>
                  <a:lnTo>
                    <a:pt x="1357" y="2214"/>
                  </a:lnTo>
                  <a:lnTo>
                    <a:pt x="1350" y="2207"/>
                  </a:lnTo>
                  <a:lnTo>
                    <a:pt x="1345" y="2198"/>
                  </a:lnTo>
                  <a:lnTo>
                    <a:pt x="1340" y="2186"/>
                  </a:lnTo>
                  <a:lnTo>
                    <a:pt x="1338" y="2170"/>
                  </a:lnTo>
                  <a:lnTo>
                    <a:pt x="1337" y="2150"/>
                  </a:lnTo>
                  <a:lnTo>
                    <a:pt x="1337" y="2150"/>
                  </a:lnTo>
                  <a:lnTo>
                    <a:pt x="1338" y="2133"/>
                  </a:lnTo>
                  <a:lnTo>
                    <a:pt x="1340" y="2119"/>
                  </a:lnTo>
                  <a:lnTo>
                    <a:pt x="1345" y="2108"/>
                  </a:lnTo>
                  <a:lnTo>
                    <a:pt x="1350" y="2100"/>
                  </a:lnTo>
                  <a:lnTo>
                    <a:pt x="1357" y="2095"/>
                  </a:lnTo>
                  <a:lnTo>
                    <a:pt x="1364" y="2090"/>
                  </a:lnTo>
                  <a:lnTo>
                    <a:pt x="1372" y="2089"/>
                  </a:lnTo>
                  <a:lnTo>
                    <a:pt x="1378" y="2088"/>
                  </a:lnTo>
                  <a:lnTo>
                    <a:pt x="1378" y="2088"/>
                  </a:lnTo>
                  <a:lnTo>
                    <a:pt x="1386" y="2089"/>
                  </a:lnTo>
                  <a:lnTo>
                    <a:pt x="1393" y="2090"/>
                  </a:lnTo>
                  <a:lnTo>
                    <a:pt x="1398" y="2092"/>
                  </a:lnTo>
                  <a:lnTo>
                    <a:pt x="1404" y="2096"/>
                  </a:lnTo>
                  <a:lnTo>
                    <a:pt x="1408" y="2099"/>
                  </a:lnTo>
                  <a:lnTo>
                    <a:pt x="1412" y="2102"/>
                  </a:lnTo>
                  <a:lnTo>
                    <a:pt x="1418" y="2110"/>
                  </a:lnTo>
                  <a:lnTo>
                    <a:pt x="1418" y="2110"/>
                  </a:lnTo>
                  <a:lnTo>
                    <a:pt x="1418" y="2110"/>
                  </a:lnTo>
                  <a:close/>
                  <a:moveTo>
                    <a:pt x="945" y="2042"/>
                  </a:moveTo>
                  <a:lnTo>
                    <a:pt x="1000" y="2042"/>
                  </a:lnTo>
                  <a:lnTo>
                    <a:pt x="1000" y="2139"/>
                  </a:lnTo>
                  <a:lnTo>
                    <a:pt x="1000" y="2266"/>
                  </a:lnTo>
                  <a:lnTo>
                    <a:pt x="945" y="2266"/>
                  </a:lnTo>
                  <a:lnTo>
                    <a:pt x="945" y="2042"/>
                  </a:lnTo>
                  <a:lnTo>
                    <a:pt x="945" y="2042"/>
                  </a:lnTo>
                  <a:close/>
                  <a:moveTo>
                    <a:pt x="1000" y="1982"/>
                  </a:moveTo>
                  <a:lnTo>
                    <a:pt x="1000" y="2010"/>
                  </a:lnTo>
                  <a:lnTo>
                    <a:pt x="945" y="2010"/>
                  </a:lnTo>
                  <a:lnTo>
                    <a:pt x="945" y="1954"/>
                  </a:lnTo>
                  <a:lnTo>
                    <a:pt x="1000" y="1954"/>
                  </a:lnTo>
                  <a:lnTo>
                    <a:pt x="1000" y="1982"/>
                  </a:lnTo>
                  <a:lnTo>
                    <a:pt x="1000" y="1982"/>
                  </a:lnTo>
                  <a:close/>
                  <a:moveTo>
                    <a:pt x="2325" y="1977"/>
                  </a:moveTo>
                  <a:lnTo>
                    <a:pt x="2381" y="1949"/>
                  </a:lnTo>
                  <a:lnTo>
                    <a:pt x="2381" y="2144"/>
                  </a:lnTo>
                  <a:lnTo>
                    <a:pt x="2381" y="2266"/>
                  </a:lnTo>
                  <a:lnTo>
                    <a:pt x="2325" y="2266"/>
                  </a:lnTo>
                  <a:lnTo>
                    <a:pt x="2325" y="1977"/>
                  </a:lnTo>
                  <a:lnTo>
                    <a:pt x="2325" y="1977"/>
                  </a:lnTo>
                  <a:close/>
                  <a:moveTo>
                    <a:pt x="400" y="762"/>
                  </a:moveTo>
                  <a:lnTo>
                    <a:pt x="856" y="762"/>
                  </a:lnTo>
                  <a:lnTo>
                    <a:pt x="856" y="498"/>
                  </a:lnTo>
                  <a:lnTo>
                    <a:pt x="400" y="498"/>
                  </a:lnTo>
                  <a:lnTo>
                    <a:pt x="400" y="290"/>
                  </a:lnTo>
                  <a:lnTo>
                    <a:pt x="905" y="290"/>
                  </a:lnTo>
                  <a:lnTo>
                    <a:pt x="737" y="0"/>
                  </a:lnTo>
                  <a:lnTo>
                    <a:pt x="22" y="0"/>
                  </a:lnTo>
                  <a:lnTo>
                    <a:pt x="22" y="1261"/>
                  </a:lnTo>
                  <a:lnTo>
                    <a:pt x="1030" y="1261"/>
                  </a:lnTo>
                  <a:lnTo>
                    <a:pt x="1030" y="970"/>
                  </a:lnTo>
                  <a:lnTo>
                    <a:pt x="400" y="970"/>
                  </a:lnTo>
                  <a:lnTo>
                    <a:pt x="400" y="762"/>
                  </a:lnTo>
                  <a:lnTo>
                    <a:pt x="400" y="762"/>
                  </a:lnTo>
                  <a:close/>
                  <a:moveTo>
                    <a:pt x="1702" y="0"/>
                  </a:moveTo>
                  <a:lnTo>
                    <a:pt x="1487" y="411"/>
                  </a:lnTo>
                  <a:lnTo>
                    <a:pt x="1274" y="0"/>
                  </a:lnTo>
                  <a:lnTo>
                    <a:pt x="856" y="0"/>
                  </a:lnTo>
                  <a:lnTo>
                    <a:pt x="1296" y="762"/>
                  </a:lnTo>
                  <a:lnTo>
                    <a:pt x="1296" y="1261"/>
                  </a:lnTo>
                  <a:lnTo>
                    <a:pt x="1673" y="1261"/>
                  </a:lnTo>
                  <a:lnTo>
                    <a:pt x="1673" y="762"/>
                  </a:lnTo>
                  <a:lnTo>
                    <a:pt x="2114" y="0"/>
                  </a:lnTo>
                  <a:lnTo>
                    <a:pt x="1702" y="0"/>
                  </a:lnTo>
                  <a:lnTo>
                    <a:pt x="170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799"/>
            </a:p>
          </p:txBody>
        </p:sp>
      </p:grpSp>
    </p:spTree>
    <p:extLst>
      <p:ext uri="{BB962C8B-B14F-4D97-AF65-F5344CB8AC3E}">
        <p14:creationId xmlns:p14="http://schemas.microsoft.com/office/powerpoint/2010/main" val="28493996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over">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962" y="457200"/>
            <a:ext cx="5410557" cy="4572000"/>
          </a:xfrm>
          <a:prstGeom prst="rect">
            <a:avLst/>
          </a:prstGeom>
        </p:spPr>
      </p:pic>
      <p:sp>
        <p:nvSpPr>
          <p:cNvPr id="11" name="Title 1"/>
          <p:cNvSpPr>
            <a:spLocks noGrp="1"/>
          </p:cNvSpPr>
          <p:nvPr>
            <p:ph type="ctrTitle"/>
          </p:nvPr>
        </p:nvSpPr>
        <p:spPr>
          <a:xfrm>
            <a:off x="828745" y="1774700"/>
            <a:ext cx="4118748" cy="860400"/>
          </a:xfrm>
        </p:spPr>
        <p:txBody>
          <a:bodyPr/>
          <a:lstStyle>
            <a:lvl1pPr>
              <a:defRPr>
                <a:solidFill>
                  <a:schemeClr val="bg1"/>
                </a:solidFill>
              </a:defRPr>
            </a:lvl1pPr>
          </a:lstStyle>
          <a:p>
            <a:r>
              <a:rPr lang="en-US"/>
              <a:t>Click to edit Master title style</a:t>
            </a:r>
            <a:endParaRPr lang="en-GB"/>
          </a:p>
        </p:txBody>
      </p:sp>
      <p:sp>
        <p:nvSpPr>
          <p:cNvPr id="14" name="Subtitle 2"/>
          <p:cNvSpPr>
            <a:spLocks noGrp="1"/>
          </p:cNvSpPr>
          <p:nvPr>
            <p:ph type="subTitle" idx="1"/>
          </p:nvPr>
        </p:nvSpPr>
        <p:spPr>
          <a:xfrm>
            <a:off x="828745" y="2728700"/>
            <a:ext cx="4118748" cy="968400"/>
          </a:xfrm>
        </p:spPr>
        <p:txBody>
          <a:bodyPr/>
          <a:lstStyle>
            <a:lvl1pPr marL="0" indent="0" algn="l">
              <a:buNone/>
              <a:defRPr sz="1999">
                <a:solidFill>
                  <a:schemeClr val="bg1"/>
                </a:solidFill>
              </a:defRPr>
            </a:lvl1pPr>
            <a:lvl2pPr marL="0" indent="0" algn="l">
              <a:buNone/>
              <a:defRPr sz="1599">
                <a:solidFill>
                  <a:schemeClr val="bg1"/>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r>
              <a:rPr lang="en-US"/>
              <a:t>Click to edit Master subtitle style</a:t>
            </a:r>
          </a:p>
          <a:p>
            <a:pPr lvl="1"/>
            <a:endParaRPr lang="en-GB"/>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47823" y="5879592"/>
            <a:ext cx="3778032" cy="618750"/>
          </a:xfrm>
          <a:prstGeom prst="rect">
            <a:avLst/>
          </a:prstGeom>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20168" y="5509452"/>
            <a:ext cx="1805763" cy="1000274"/>
          </a:xfrm>
          <a:prstGeom prst="rect">
            <a:avLst/>
          </a:prstGeom>
        </p:spPr>
      </p:pic>
      <p:grpSp>
        <p:nvGrpSpPr>
          <p:cNvPr id="9" name="Group 4"/>
          <p:cNvGrpSpPr>
            <a:grpSpLocks noChangeAspect="1"/>
          </p:cNvGrpSpPr>
          <p:nvPr userDrawn="1"/>
        </p:nvGrpSpPr>
        <p:grpSpPr bwMode="auto">
          <a:xfrm>
            <a:off x="8646872" y="5340350"/>
            <a:ext cx="986911" cy="1157288"/>
            <a:chOff x="5944" y="3364"/>
            <a:chExt cx="622" cy="729"/>
          </a:xfrm>
        </p:grpSpPr>
        <p:sp>
          <p:nvSpPr>
            <p:cNvPr id="16" name="AutoShape 3"/>
            <p:cNvSpPr>
              <a:spLocks noChangeAspect="1" noChangeArrowheads="1" noTextEdit="1"/>
            </p:cNvSpPr>
            <p:nvPr userDrawn="1"/>
          </p:nvSpPr>
          <p:spPr bwMode="auto">
            <a:xfrm>
              <a:off x="5944" y="3364"/>
              <a:ext cx="622"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sz="1799"/>
            </a:p>
          </p:txBody>
        </p:sp>
        <p:sp>
          <p:nvSpPr>
            <p:cNvPr id="17" name="Freeform 16"/>
            <p:cNvSpPr>
              <a:spLocks/>
            </p:cNvSpPr>
            <p:nvPr userDrawn="1"/>
          </p:nvSpPr>
          <p:spPr bwMode="auto">
            <a:xfrm>
              <a:off x="5944" y="3364"/>
              <a:ext cx="498" cy="182"/>
            </a:xfrm>
            <a:custGeom>
              <a:avLst/>
              <a:gdLst>
                <a:gd name="T0" fmla="*/ 2491 w 2491"/>
                <a:gd name="T1" fmla="*/ 0 h 910"/>
                <a:gd name="T2" fmla="*/ 0 w 2491"/>
                <a:gd name="T3" fmla="*/ 910 h 910"/>
                <a:gd name="T4" fmla="*/ 2491 w 2491"/>
                <a:gd name="T5" fmla="*/ 469 h 910"/>
                <a:gd name="T6" fmla="*/ 2491 w 2491"/>
                <a:gd name="T7" fmla="*/ 0 h 910"/>
                <a:gd name="T8" fmla="*/ 2491 w 2491"/>
                <a:gd name="T9" fmla="*/ 0 h 910"/>
              </a:gdLst>
              <a:ahLst/>
              <a:cxnLst>
                <a:cxn ang="0">
                  <a:pos x="T0" y="T1"/>
                </a:cxn>
                <a:cxn ang="0">
                  <a:pos x="T2" y="T3"/>
                </a:cxn>
                <a:cxn ang="0">
                  <a:pos x="T4" y="T5"/>
                </a:cxn>
                <a:cxn ang="0">
                  <a:pos x="T6" y="T7"/>
                </a:cxn>
                <a:cxn ang="0">
                  <a:pos x="T8" y="T9"/>
                </a:cxn>
              </a:cxnLst>
              <a:rect l="0" t="0" r="r" b="b"/>
              <a:pathLst>
                <a:path w="2491" h="910">
                  <a:moveTo>
                    <a:pt x="2491" y="0"/>
                  </a:moveTo>
                  <a:lnTo>
                    <a:pt x="0" y="910"/>
                  </a:lnTo>
                  <a:lnTo>
                    <a:pt x="2491" y="469"/>
                  </a:lnTo>
                  <a:lnTo>
                    <a:pt x="2491" y="0"/>
                  </a:lnTo>
                  <a:lnTo>
                    <a:pt x="24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799"/>
            </a:p>
          </p:txBody>
        </p:sp>
        <p:sp>
          <p:nvSpPr>
            <p:cNvPr id="18" name="Freeform 6"/>
            <p:cNvSpPr>
              <a:spLocks noEditPoints="1"/>
            </p:cNvSpPr>
            <p:nvPr userDrawn="1"/>
          </p:nvSpPr>
          <p:spPr bwMode="auto">
            <a:xfrm>
              <a:off x="5944" y="3622"/>
              <a:ext cx="622" cy="471"/>
            </a:xfrm>
            <a:custGeom>
              <a:avLst/>
              <a:gdLst>
                <a:gd name="T0" fmla="*/ 229 w 3110"/>
                <a:gd name="T1" fmla="*/ 1594 h 2357"/>
                <a:gd name="T2" fmla="*/ 258 w 3110"/>
                <a:gd name="T3" fmla="*/ 1788 h 2357"/>
                <a:gd name="T4" fmla="*/ 151 w 3110"/>
                <a:gd name="T5" fmla="*/ 1685 h 2357"/>
                <a:gd name="T6" fmla="*/ 353 w 3110"/>
                <a:gd name="T7" fmla="*/ 1774 h 2357"/>
                <a:gd name="T8" fmla="*/ 406 w 3110"/>
                <a:gd name="T9" fmla="*/ 1877 h 2357"/>
                <a:gd name="T10" fmla="*/ 1160 w 3110"/>
                <a:gd name="T11" fmla="*/ 1655 h 2357"/>
                <a:gd name="T12" fmla="*/ 1223 w 3110"/>
                <a:gd name="T13" fmla="*/ 1727 h 2357"/>
                <a:gd name="T14" fmla="*/ 701 w 3110"/>
                <a:gd name="T15" fmla="*/ 1874 h 2357"/>
                <a:gd name="T16" fmla="*/ 740 w 3110"/>
                <a:gd name="T17" fmla="*/ 1748 h 2357"/>
                <a:gd name="T18" fmla="*/ 877 w 3110"/>
                <a:gd name="T19" fmla="*/ 1874 h 2357"/>
                <a:gd name="T20" fmla="*/ 858 w 3110"/>
                <a:gd name="T21" fmla="*/ 1701 h 2357"/>
                <a:gd name="T22" fmla="*/ 2040 w 3110"/>
                <a:gd name="T23" fmla="*/ 1863 h 2357"/>
                <a:gd name="T24" fmla="*/ 2169 w 3110"/>
                <a:gd name="T25" fmla="*/ 1723 h 2357"/>
                <a:gd name="T26" fmla="*/ 2113 w 3110"/>
                <a:gd name="T27" fmla="*/ 1790 h 2357"/>
                <a:gd name="T28" fmla="*/ 1451 w 3110"/>
                <a:gd name="T29" fmla="*/ 1662 h 2357"/>
                <a:gd name="T30" fmla="*/ 1322 w 3110"/>
                <a:gd name="T31" fmla="*/ 1799 h 2357"/>
                <a:gd name="T32" fmla="*/ 1449 w 3110"/>
                <a:gd name="T33" fmla="*/ 1897 h 2357"/>
                <a:gd name="T34" fmla="*/ 1511 w 3110"/>
                <a:gd name="T35" fmla="*/ 1868 h 2357"/>
                <a:gd name="T36" fmla="*/ 1388 w 3110"/>
                <a:gd name="T37" fmla="*/ 1709 h 2357"/>
                <a:gd name="T38" fmla="*/ 1780 w 3110"/>
                <a:gd name="T39" fmla="*/ 1714 h 2357"/>
                <a:gd name="T40" fmla="*/ 1659 w 3110"/>
                <a:gd name="T41" fmla="*/ 1851 h 2357"/>
                <a:gd name="T42" fmla="*/ 1805 w 3110"/>
                <a:gd name="T43" fmla="*/ 1662 h 2357"/>
                <a:gd name="T44" fmla="*/ 1736 w 3110"/>
                <a:gd name="T45" fmla="*/ 1769 h 2357"/>
                <a:gd name="T46" fmla="*/ 2350 w 3110"/>
                <a:gd name="T47" fmla="*/ 1810 h 2357"/>
                <a:gd name="T48" fmla="*/ 2380 w 3110"/>
                <a:gd name="T49" fmla="*/ 1694 h 2357"/>
                <a:gd name="T50" fmla="*/ 2200 w 3110"/>
                <a:gd name="T51" fmla="*/ 1763 h 2357"/>
                <a:gd name="T52" fmla="*/ 2257 w 3110"/>
                <a:gd name="T53" fmla="*/ 1739 h 2357"/>
                <a:gd name="T54" fmla="*/ 2840 w 3110"/>
                <a:gd name="T55" fmla="*/ 1829 h 2357"/>
                <a:gd name="T56" fmla="*/ 2873 w 3110"/>
                <a:gd name="T57" fmla="*/ 1654 h 2357"/>
                <a:gd name="T58" fmla="*/ 2751 w 3110"/>
                <a:gd name="T59" fmla="*/ 1831 h 2357"/>
                <a:gd name="T60" fmla="*/ 2810 w 3110"/>
                <a:gd name="T61" fmla="*/ 1700 h 2357"/>
                <a:gd name="T62" fmla="*/ 2708 w 3110"/>
                <a:gd name="T63" fmla="*/ 1821 h 2357"/>
                <a:gd name="T64" fmla="*/ 2708 w 3110"/>
                <a:gd name="T65" fmla="*/ 1651 h 2357"/>
                <a:gd name="T66" fmla="*/ 2444 w 3110"/>
                <a:gd name="T67" fmla="*/ 1593 h 2357"/>
                <a:gd name="T68" fmla="*/ 3059 w 3110"/>
                <a:gd name="T69" fmla="*/ 1701 h 2357"/>
                <a:gd name="T70" fmla="*/ 3110 w 3110"/>
                <a:gd name="T71" fmla="*/ 1659 h 2357"/>
                <a:gd name="T72" fmla="*/ 2541 w 3110"/>
                <a:gd name="T73" fmla="*/ 2046 h 2357"/>
                <a:gd name="T74" fmla="*/ 2433 w 3110"/>
                <a:gd name="T75" fmla="*/ 2222 h 2357"/>
                <a:gd name="T76" fmla="*/ 2511 w 3110"/>
                <a:gd name="T77" fmla="*/ 2219 h 2357"/>
                <a:gd name="T78" fmla="*/ 2543 w 3110"/>
                <a:gd name="T79" fmla="*/ 2212 h 2357"/>
                <a:gd name="T80" fmla="*/ 606 w 3110"/>
                <a:gd name="T81" fmla="*/ 2056 h 2357"/>
                <a:gd name="T82" fmla="*/ 0 w 3110"/>
                <a:gd name="T83" fmla="*/ 2042 h 2357"/>
                <a:gd name="T84" fmla="*/ 343 w 3110"/>
                <a:gd name="T85" fmla="*/ 2062 h 2357"/>
                <a:gd name="T86" fmla="*/ 420 w 3110"/>
                <a:gd name="T87" fmla="*/ 2270 h 2357"/>
                <a:gd name="T88" fmla="*/ 450 w 3110"/>
                <a:gd name="T89" fmla="*/ 2046 h 2357"/>
                <a:gd name="T90" fmla="*/ 428 w 3110"/>
                <a:gd name="T91" fmla="*/ 2093 h 2357"/>
                <a:gd name="T92" fmla="*/ 2219 w 3110"/>
                <a:gd name="T93" fmla="*/ 2106 h 2357"/>
                <a:gd name="T94" fmla="*/ 1841 w 3110"/>
                <a:gd name="T95" fmla="*/ 2266 h 2357"/>
                <a:gd name="T96" fmla="*/ 1830 w 3110"/>
                <a:gd name="T97" fmla="*/ 2125 h 2357"/>
                <a:gd name="T98" fmla="*/ 1937 w 3110"/>
                <a:gd name="T99" fmla="*/ 2230 h 2357"/>
                <a:gd name="T100" fmla="*/ 2119 w 3110"/>
                <a:gd name="T101" fmla="*/ 2141 h 2357"/>
                <a:gd name="T102" fmla="*/ 1972 w 3110"/>
                <a:gd name="T103" fmla="*/ 2155 h 2357"/>
                <a:gd name="T104" fmla="*/ 2016 w 3110"/>
                <a:gd name="T105" fmla="*/ 2219 h 2357"/>
                <a:gd name="T106" fmla="*/ 1145 w 3110"/>
                <a:gd name="T107" fmla="*/ 2039 h 2357"/>
                <a:gd name="T108" fmla="*/ 1173 w 3110"/>
                <a:gd name="T109" fmla="*/ 2096 h 2357"/>
                <a:gd name="T110" fmla="*/ 1340 w 3110"/>
                <a:gd name="T111" fmla="*/ 2041 h 2357"/>
                <a:gd name="T112" fmla="*/ 1348 w 3110"/>
                <a:gd name="T113" fmla="*/ 2269 h 2357"/>
                <a:gd name="T114" fmla="*/ 1364 w 3110"/>
                <a:gd name="T115" fmla="*/ 2357 h 2357"/>
                <a:gd name="T116" fmla="*/ 1397 w 3110"/>
                <a:gd name="T117" fmla="*/ 2216 h 2357"/>
                <a:gd name="T118" fmla="*/ 1412 w 3110"/>
                <a:gd name="T119" fmla="*/ 2102 h 2357"/>
                <a:gd name="T120" fmla="*/ 400 w 3110"/>
                <a:gd name="T121" fmla="*/ 498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10" h="2357">
                  <a:moveTo>
                    <a:pt x="259" y="1777"/>
                  </a:moveTo>
                  <a:lnTo>
                    <a:pt x="259" y="1777"/>
                  </a:lnTo>
                  <a:lnTo>
                    <a:pt x="259" y="1769"/>
                  </a:lnTo>
                  <a:lnTo>
                    <a:pt x="258" y="1762"/>
                  </a:lnTo>
                  <a:lnTo>
                    <a:pt x="255" y="1749"/>
                  </a:lnTo>
                  <a:lnTo>
                    <a:pt x="249" y="1738"/>
                  </a:lnTo>
                  <a:lnTo>
                    <a:pt x="242" y="1729"/>
                  </a:lnTo>
                  <a:lnTo>
                    <a:pt x="235" y="1722"/>
                  </a:lnTo>
                  <a:lnTo>
                    <a:pt x="227" y="1717"/>
                  </a:lnTo>
                  <a:lnTo>
                    <a:pt x="220" y="1712"/>
                  </a:lnTo>
                  <a:lnTo>
                    <a:pt x="213" y="1709"/>
                  </a:lnTo>
                  <a:lnTo>
                    <a:pt x="213" y="1709"/>
                  </a:lnTo>
                  <a:lnTo>
                    <a:pt x="221" y="1703"/>
                  </a:lnTo>
                  <a:lnTo>
                    <a:pt x="228" y="1698"/>
                  </a:lnTo>
                  <a:lnTo>
                    <a:pt x="233" y="1691"/>
                  </a:lnTo>
                  <a:lnTo>
                    <a:pt x="239" y="1683"/>
                  </a:lnTo>
                  <a:lnTo>
                    <a:pt x="243" y="1675"/>
                  </a:lnTo>
                  <a:lnTo>
                    <a:pt x="246" y="1666"/>
                  </a:lnTo>
                  <a:lnTo>
                    <a:pt x="248" y="1658"/>
                  </a:lnTo>
                  <a:lnTo>
                    <a:pt x="248" y="1648"/>
                  </a:lnTo>
                  <a:lnTo>
                    <a:pt x="248" y="1648"/>
                  </a:lnTo>
                  <a:lnTo>
                    <a:pt x="248" y="1639"/>
                  </a:lnTo>
                  <a:lnTo>
                    <a:pt x="247" y="1630"/>
                  </a:lnTo>
                  <a:lnTo>
                    <a:pt x="245" y="1622"/>
                  </a:lnTo>
                  <a:lnTo>
                    <a:pt x="242" y="1614"/>
                  </a:lnTo>
                  <a:lnTo>
                    <a:pt x="239" y="1606"/>
                  </a:lnTo>
                  <a:lnTo>
                    <a:pt x="235" y="1600"/>
                  </a:lnTo>
                  <a:lnTo>
                    <a:pt x="229" y="1594"/>
                  </a:lnTo>
                  <a:lnTo>
                    <a:pt x="223" y="1589"/>
                  </a:lnTo>
                  <a:lnTo>
                    <a:pt x="217" y="1584"/>
                  </a:lnTo>
                  <a:lnTo>
                    <a:pt x="210" y="1580"/>
                  </a:lnTo>
                  <a:lnTo>
                    <a:pt x="202" y="1576"/>
                  </a:lnTo>
                  <a:lnTo>
                    <a:pt x="193" y="1573"/>
                  </a:lnTo>
                  <a:lnTo>
                    <a:pt x="185" y="1571"/>
                  </a:lnTo>
                  <a:lnTo>
                    <a:pt x="175" y="1569"/>
                  </a:lnTo>
                  <a:lnTo>
                    <a:pt x="165" y="1569"/>
                  </a:lnTo>
                  <a:lnTo>
                    <a:pt x="153" y="1568"/>
                  </a:lnTo>
                  <a:lnTo>
                    <a:pt x="22" y="1568"/>
                  </a:lnTo>
                  <a:lnTo>
                    <a:pt x="22" y="1874"/>
                  </a:lnTo>
                  <a:lnTo>
                    <a:pt x="152" y="1874"/>
                  </a:lnTo>
                  <a:lnTo>
                    <a:pt x="152" y="1874"/>
                  </a:lnTo>
                  <a:lnTo>
                    <a:pt x="165" y="1874"/>
                  </a:lnTo>
                  <a:lnTo>
                    <a:pt x="176" y="1873"/>
                  </a:lnTo>
                  <a:lnTo>
                    <a:pt x="187" y="1871"/>
                  </a:lnTo>
                  <a:lnTo>
                    <a:pt x="197" y="1868"/>
                  </a:lnTo>
                  <a:lnTo>
                    <a:pt x="207" y="1864"/>
                  </a:lnTo>
                  <a:lnTo>
                    <a:pt x="216" y="1860"/>
                  </a:lnTo>
                  <a:lnTo>
                    <a:pt x="223" y="1854"/>
                  </a:lnTo>
                  <a:lnTo>
                    <a:pt x="230" y="1849"/>
                  </a:lnTo>
                  <a:lnTo>
                    <a:pt x="237" y="1842"/>
                  </a:lnTo>
                  <a:lnTo>
                    <a:pt x="242" y="1834"/>
                  </a:lnTo>
                  <a:lnTo>
                    <a:pt x="248" y="1827"/>
                  </a:lnTo>
                  <a:lnTo>
                    <a:pt x="251" y="1818"/>
                  </a:lnTo>
                  <a:lnTo>
                    <a:pt x="255" y="1809"/>
                  </a:lnTo>
                  <a:lnTo>
                    <a:pt x="257" y="1799"/>
                  </a:lnTo>
                  <a:lnTo>
                    <a:pt x="258" y="1788"/>
                  </a:lnTo>
                  <a:lnTo>
                    <a:pt x="259" y="1777"/>
                  </a:lnTo>
                  <a:lnTo>
                    <a:pt x="259" y="1777"/>
                  </a:lnTo>
                  <a:lnTo>
                    <a:pt x="259" y="1777"/>
                  </a:lnTo>
                  <a:close/>
                  <a:moveTo>
                    <a:pt x="152" y="1823"/>
                  </a:moveTo>
                  <a:lnTo>
                    <a:pt x="79" y="1823"/>
                  </a:lnTo>
                  <a:lnTo>
                    <a:pt x="79" y="1735"/>
                  </a:lnTo>
                  <a:lnTo>
                    <a:pt x="152" y="1735"/>
                  </a:lnTo>
                  <a:lnTo>
                    <a:pt x="152" y="1735"/>
                  </a:lnTo>
                  <a:lnTo>
                    <a:pt x="163" y="1737"/>
                  </a:lnTo>
                  <a:lnTo>
                    <a:pt x="172" y="1738"/>
                  </a:lnTo>
                  <a:lnTo>
                    <a:pt x="180" y="1741"/>
                  </a:lnTo>
                  <a:lnTo>
                    <a:pt x="187" y="1747"/>
                  </a:lnTo>
                  <a:lnTo>
                    <a:pt x="192" y="1752"/>
                  </a:lnTo>
                  <a:lnTo>
                    <a:pt x="196" y="1760"/>
                  </a:lnTo>
                  <a:lnTo>
                    <a:pt x="198" y="1769"/>
                  </a:lnTo>
                  <a:lnTo>
                    <a:pt x="199" y="1779"/>
                  </a:lnTo>
                  <a:lnTo>
                    <a:pt x="199" y="1779"/>
                  </a:lnTo>
                  <a:lnTo>
                    <a:pt x="198" y="1789"/>
                  </a:lnTo>
                  <a:lnTo>
                    <a:pt x="196" y="1798"/>
                  </a:lnTo>
                  <a:lnTo>
                    <a:pt x="191" y="1805"/>
                  </a:lnTo>
                  <a:lnTo>
                    <a:pt x="187" y="1811"/>
                  </a:lnTo>
                  <a:lnTo>
                    <a:pt x="180" y="1817"/>
                  </a:lnTo>
                  <a:lnTo>
                    <a:pt x="172" y="1820"/>
                  </a:lnTo>
                  <a:lnTo>
                    <a:pt x="162" y="1822"/>
                  </a:lnTo>
                  <a:lnTo>
                    <a:pt x="152" y="1823"/>
                  </a:lnTo>
                  <a:lnTo>
                    <a:pt x="152" y="1823"/>
                  </a:lnTo>
                  <a:lnTo>
                    <a:pt x="152" y="1823"/>
                  </a:lnTo>
                  <a:close/>
                  <a:moveTo>
                    <a:pt x="151" y="1685"/>
                  </a:moveTo>
                  <a:lnTo>
                    <a:pt x="79" y="1685"/>
                  </a:lnTo>
                  <a:lnTo>
                    <a:pt x="79" y="1620"/>
                  </a:lnTo>
                  <a:lnTo>
                    <a:pt x="149" y="1620"/>
                  </a:lnTo>
                  <a:lnTo>
                    <a:pt x="149" y="1620"/>
                  </a:lnTo>
                  <a:lnTo>
                    <a:pt x="158" y="1621"/>
                  </a:lnTo>
                  <a:lnTo>
                    <a:pt x="167" y="1622"/>
                  </a:lnTo>
                  <a:lnTo>
                    <a:pt x="173" y="1624"/>
                  </a:lnTo>
                  <a:lnTo>
                    <a:pt x="179" y="1628"/>
                  </a:lnTo>
                  <a:lnTo>
                    <a:pt x="183" y="1633"/>
                  </a:lnTo>
                  <a:lnTo>
                    <a:pt x="187" y="1639"/>
                  </a:lnTo>
                  <a:lnTo>
                    <a:pt x="188" y="1645"/>
                  </a:lnTo>
                  <a:lnTo>
                    <a:pt x="189" y="1653"/>
                  </a:lnTo>
                  <a:lnTo>
                    <a:pt x="189" y="1653"/>
                  </a:lnTo>
                  <a:lnTo>
                    <a:pt x="189" y="1659"/>
                  </a:lnTo>
                  <a:lnTo>
                    <a:pt x="188" y="1664"/>
                  </a:lnTo>
                  <a:lnTo>
                    <a:pt x="186" y="1670"/>
                  </a:lnTo>
                  <a:lnTo>
                    <a:pt x="182" y="1674"/>
                  </a:lnTo>
                  <a:lnTo>
                    <a:pt x="177" y="1679"/>
                  </a:lnTo>
                  <a:lnTo>
                    <a:pt x="170" y="1682"/>
                  </a:lnTo>
                  <a:lnTo>
                    <a:pt x="162" y="1684"/>
                  </a:lnTo>
                  <a:lnTo>
                    <a:pt x="151" y="1685"/>
                  </a:lnTo>
                  <a:lnTo>
                    <a:pt x="151" y="1685"/>
                  </a:lnTo>
                  <a:lnTo>
                    <a:pt x="151" y="1685"/>
                  </a:lnTo>
                  <a:close/>
                  <a:moveTo>
                    <a:pt x="298" y="1778"/>
                  </a:moveTo>
                  <a:lnTo>
                    <a:pt x="298" y="1651"/>
                  </a:lnTo>
                  <a:lnTo>
                    <a:pt x="353" y="1651"/>
                  </a:lnTo>
                  <a:lnTo>
                    <a:pt x="353" y="1774"/>
                  </a:lnTo>
                  <a:lnTo>
                    <a:pt x="353" y="1774"/>
                  </a:lnTo>
                  <a:lnTo>
                    <a:pt x="353" y="1787"/>
                  </a:lnTo>
                  <a:lnTo>
                    <a:pt x="356" y="1799"/>
                  </a:lnTo>
                  <a:lnTo>
                    <a:pt x="359" y="1808"/>
                  </a:lnTo>
                  <a:lnTo>
                    <a:pt x="363" y="1815"/>
                  </a:lnTo>
                  <a:lnTo>
                    <a:pt x="369" y="1821"/>
                  </a:lnTo>
                  <a:lnTo>
                    <a:pt x="376" y="1825"/>
                  </a:lnTo>
                  <a:lnTo>
                    <a:pt x="385" y="1828"/>
                  </a:lnTo>
                  <a:lnTo>
                    <a:pt x="395" y="1829"/>
                  </a:lnTo>
                  <a:lnTo>
                    <a:pt x="395" y="1829"/>
                  </a:lnTo>
                  <a:lnTo>
                    <a:pt x="405" y="1828"/>
                  </a:lnTo>
                  <a:lnTo>
                    <a:pt x="412" y="1825"/>
                  </a:lnTo>
                  <a:lnTo>
                    <a:pt x="420" y="1821"/>
                  </a:lnTo>
                  <a:lnTo>
                    <a:pt x="426" y="1815"/>
                  </a:lnTo>
                  <a:lnTo>
                    <a:pt x="430" y="1808"/>
                  </a:lnTo>
                  <a:lnTo>
                    <a:pt x="433" y="1798"/>
                  </a:lnTo>
                  <a:lnTo>
                    <a:pt x="436" y="1787"/>
                  </a:lnTo>
                  <a:lnTo>
                    <a:pt x="436" y="1774"/>
                  </a:lnTo>
                  <a:lnTo>
                    <a:pt x="436" y="1651"/>
                  </a:lnTo>
                  <a:lnTo>
                    <a:pt x="491" y="1651"/>
                  </a:lnTo>
                  <a:lnTo>
                    <a:pt x="491" y="1874"/>
                  </a:lnTo>
                  <a:lnTo>
                    <a:pt x="436" y="1874"/>
                  </a:lnTo>
                  <a:lnTo>
                    <a:pt x="436" y="1857"/>
                  </a:lnTo>
                  <a:lnTo>
                    <a:pt x="436" y="1857"/>
                  </a:lnTo>
                  <a:lnTo>
                    <a:pt x="431" y="1862"/>
                  </a:lnTo>
                  <a:lnTo>
                    <a:pt x="425" y="1867"/>
                  </a:lnTo>
                  <a:lnTo>
                    <a:pt x="419" y="1871"/>
                  </a:lnTo>
                  <a:lnTo>
                    <a:pt x="412" y="1873"/>
                  </a:lnTo>
                  <a:lnTo>
                    <a:pt x="406" y="1877"/>
                  </a:lnTo>
                  <a:lnTo>
                    <a:pt x="398" y="1878"/>
                  </a:lnTo>
                  <a:lnTo>
                    <a:pt x="390" y="1879"/>
                  </a:lnTo>
                  <a:lnTo>
                    <a:pt x="382" y="1880"/>
                  </a:lnTo>
                  <a:lnTo>
                    <a:pt x="382" y="1880"/>
                  </a:lnTo>
                  <a:lnTo>
                    <a:pt x="369" y="1879"/>
                  </a:lnTo>
                  <a:lnTo>
                    <a:pt x="358" y="1877"/>
                  </a:lnTo>
                  <a:lnTo>
                    <a:pt x="348" y="1873"/>
                  </a:lnTo>
                  <a:lnTo>
                    <a:pt x="338" y="1869"/>
                  </a:lnTo>
                  <a:lnTo>
                    <a:pt x="330" y="1863"/>
                  </a:lnTo>
                  <a:lnTo>
                    <a:pt x="323" y="1858"/>
                  </a:lnTo>
                  <a:lnTo>
                    <a:pt x="318" y="1850"/>
                  </a:lnTo>
                  <a:lnTo>
                    <a:pt x="312" y="1842"/>
                  </a:lnTo>
                  <a:lnTo>
                    <a:pt x="309" y="1834"/>
                  </a:lnTo>
                  <a:lnTo>
                    <a:pt x="306" y="1827"/>
                  </a:lnTo>
                  <a:lnTo>
                    <a:pt x="301" y="1809"/>
                  </a:lnTo>
                  <a:lnTo>
                    <a:pt x="299" y="1792"/>
                  </a:lnTo>
                  <a:lnTo>
                    <a:pt x="298" y="1778"/>
                  </a:lnTo>
                  <a:lnTo>
                    <a:pt x="298" y="1778"/>
                  </a:lnTo>
                  <a:lnTo>
                    <a:pt x="298" y="1778"/>
                  </a:lnTo>
                  <a:close/>
                  <a:moveTo>
                    <a:pt x="1143" y="1874"/>
                  </a:moveTo>
                  <a:lnTo>
                    <a:pt x="1087" y="1874"/>
                  </a:lnTo>
                  <a:lnTo>
                    <a:pt x="1087" y="1651"/>
                  </a:lnTo>
                  <a:lnTo>
                    <a:pt x="1143" y="1651"/>
                  </a:lnTo>
                  <a:lnTo>
                    <a:pt x="1143" y="1670"/>
                  </a:lnTo>
                  <a:lnTo>
                    <a:pt x="1143" y="1670"/>
                  </a:lnTo>
                  <a:lnTo>
                    <a:pt x="1148" y="1664"/>
                  </a:lnTo>
                  <a:lnTo>
                    <a:pt x="1154" y="1659"/>
                  </a:lnTo>
                  <a:lnTo>
                    <a:pt x="1160" y="1655"/>
                  </a:lnTo>
                  <a:lnTo>
                    <a:pt x="1167" y="1652"/>
                  </a:lnTo>
                  <a:lnTo>
                    <a:pt x="1175" y="1649"/>
                  </a:lnTo>
                  <a:lnTo>
                    <a:pt x="1182" y="1648"/>
                  </a:lnTo>
                  <a:lnTo>
                    <a:pt x="1190" y="1646"/>
                  </a:lnTo>
                  <a:lnTo>
                    <a:pt x="1198" y="1645"/>
                  </a:lnTo>
                  <a:lnTo>
                    <a:pt x="1198" y="1645"/>
                  </a:lnTo>
                  <a:lnTo>
                    <a:pt x="1208" y="1646"/>
                  </a:lnTo>
                  <a:lnTo>
                    <a:pt x="1217" y="1648"/>
                  </a:lnTo>
                  <a:lnTo>
                    <a:pt x="1226" y="1650"/>
                  </a:lnTo>
                  <a:lnTo>
                    <a:pt x="1234" y="1652"/>
                  </a:lnTo>
                  <a:lnTo>
                    <a:pt x="1242" y="1655"/>
                  </a:lnTo>
                  <a:lnTo>
                    <a:pt x="1248" y="1661"/>
                  </a:lnTo>
                  <a:lnTo>
                    <a:pt x="1254" y="1665"/>
                  </a:lnTo>
                  <a:lnTo>
                    <a:pt x="1259" y="1672"/>
                  </a:lnTo>
                  <a:lnTo>
                    <a:pt x="1265" y="1679"/>
                  </a:lnTo>
                  <a:lnTo>
                    <a:pt x="1268" y="1686"/>
                  </a:lnTo>
                  <a:lnTo>
                    <a:pt x="1273" y="1694"/>
                  </a:lnTo>
                  <a:lnTo>
                    <a:pt x="1275" y="1703"/>
                  </a:lnTo>
                  <a:lnTo>
                    <a:pt x="1277" y="1713"/>
                  </a:lnTo>
                  <a:lnTo>
                    <a:pt x="1279" y="1724"/>
                  </a:lnTo>
                  <a:lnTo>
                    <a:pt x="1280" y="1735"/>
                  </a:lnTo>
                  <a:lnTo>
                    <a:pt x="1280" y="1748"/>
                  </a:lnTo>
                  <a:lnTo>
                    <a:pt x="1280" y="1874"/>
                  </a:lnTo>
                  <a:lnTo>
                    <a:pt x="1225" y="1874"/>
                  </a:lnTo>
                  <a:lnTo>
                    <a:pt x="1225" y="1751"/>
                  </a:lnTo>
                  <a:lnTo>
                    <a:pt x="1225" y="1751"/>
                  </a:lnTo>
                  <a:lnTo>
                    <a:pt x="1225" y="1738"/>
                  </a:lnTo>
                  <a:lnTo>
                    <a:pt x="1223" y="1727"/>
                  </a:lnTo>
                  <a:lnTo>
                    <a:pt x="1219" y="1718"/>
                  </a:lnTo>
                  <a:lnTo>
                    <a:pt x="1215" y="1710"/>
                  </a:lnTo>
                  <a:lnTo>
                    <a:pt x="1209" y="1704"/>
                  </a:lnTo>
                  <a:lnTo>
                    <a:pt x="1203" y="1700"/>
                  </a:lnTo>
                  <a:lnTo>
                    <a:pt x="1195" y="1698"/>
                  </a:lnTo>
                  <a:lnTo>
                    <a:pt x="1185" y="1696"/>
                  </a:lnTo>
                  <a:lnTo>
                    <a:pt x="1185" y="1696"/>
                  </a:lnTo>
                  <a:lnTo>
                    <a:pt x="1175" y="1698"/>
                  </a:lnTo>
                  <a:lnTo>
                    <a:pt x="1166" y="1700"/>
                  </a:lnTo>
                  <a:lnTo>
                    <a:pt x="1159" y="1704"/>
                  </a:lnTo>
                  <a:lnTo>
                    <a:pt x="1154" y="1710"/>
                  </a:lnTo>
                  <a:lnTo>
                    <a:pt x="1148" y="1718"/>
                  </a:lnTo>
                  <a:lnTo>
                    <a:pt x="1145" y="1728"/>
                  </a:lnTo>
                  <a:lnTo>
                    <a:pt x="1143" y="1739"/>
                  </a:lnTo>
                  <a:lnTo>
                    <a:pt x="1143" y="1751"/>
                  </a:lnTo>
                  <a:lnTo>
                    <a:pt x="1143" y="1874"/>
                  </a:lnTo>
                  <a:lnTo>
                    <a:pt x="1143" y="1874"/>
                  </a:lnTo>
                  <a:close/>
                  <a:moveTo>
                    <a:pt x="597" y="1755"/>
                  </a:moveTo>
                  <a:lnTo>
                    <a:pt x="597" y="1874"/>
                  </a:lnTo>
                  <a:lnTo>
                    <a:pt x="541" y="1874"/>
                  </a:lnTo>
                  <a:lnTo>
                    <a:pt x="541" y="1651"/>
                  </a:lnTo>
                  <a:lnTo>
                    <a:pt x="597" y="1651"/>
                  </a:lnTo>
                  <a:lnTo>
                    <a:pt x="597" y="1755"/>
                  </a:lnTo>
                  <a:lnTo>
                    <a:pt x="597" y="1755"/>
                  </a:lnTo>
                  <a:close/>
                  <a:moveTo>
                    <a:pt x="646" y="1585"/>
                  </a:moveTo>
                  <a:lnTo>
                    <a:pt x="701" y="1558"/>
                  </a:lnTo>
                  <a:lnTo>
                    <a:pt x="701" y="1760"/>
                  </a:lnTo>
                  <a:lnTo>
                    <a:pt x="701" y="1874"/>
                  </a:lnTo>
                  <a:lnTo>
                    <a:pt x="646" y="1874"/>
                  </a:lnTo>
                  <a:lnTo>
                    <a:pt x="646" y="1585"/>
                  </a:lnTo>
                  <a:lnTo>
                    <a:pt x="646" y="1585"/>
                  </a:lnTo>
                  <a:close/>
                  <a:moveTo>
                    <a:pt x="877" y="1666"/>
                  </a:moveTo>
                  <a:lnTo>
                    <a:pt x="877" y="1666"/>
                  </a:lnTo>
                  <a:lnTo>
                    <a:pt x="873" y="1661"/>
                  </a:lnTo>
                  <a:lnTo>
                    <a:pt x="867" y="1658"/>
                  </a:lnTo>
                  <a:lnTo>
                    <a:pt x="860" y="1653"/>
                  </a:lnTo>
                  <a:lnTo>
                    <a:pt x="855" y="1651"/>
                  </a:lnTo>
                  <a:lnTo>
                    <a:pt x="848" y="1649"/>
                  </a:lnTo>
                  <a:lnTo>
                    <a:pt x="841" y="1646"/>
                  </a:lnTo>
                  <a:lnTo>
                    <a:pt x="828" y="1645"/>
                  </a:lnTo>
                  <a:lnTo>
                    <a:pt x="828" y="1645"/>
                  </a:lnTo>
                  <a:lnTo>
                    <a:pt x="818" y="1646"/>
                  </a:lnTo>
                  <a:lnTo>
                    <a:pt x="808" y="1648"/>
                  </a:lnTo>
                  <a:lnTo>
                    <a:pt x="799" y="1650"/>
                  </a:lnTo>
                  <a:lnTo>
                    <a:pt x="791" y="1653"/>
                  </a:lnTo>
                  <a:lnTo>
                    <a:pt x="784" y="1658"/>
                  </a:lnTo>
                  <a:lnTo>
                    <a:pt x="776" y="1663"/>
                  </a:lnTo>
                  <a:lnTo>
                    <a:pt x="769" y="1670"/>
                  </a:lnTo>
                  <a:lnTo>
                    <a:pt x="764" y="1676"/>
                  </a:lnTo>
                  <a:lnTo>
                    <a:pt x="758" y="1684"/>
                  </a:lnTo>
                  <a:lnTo>
                    <a:pt x="754" y="1693"/>
                  </a:lnTo>
                  <a:lnTo>
                    <a:pt x="749" y="1702"/>
                  </a:lnTo>
                  <a:lnTo>
                    <a:pt x="746" y="1712"/>
                  </a:lnTo>
                  <a:lnTo>
                    <a:pt x="744" y="1723"/>
                  </a:lnTo>
                  <a:lnTo>
                    <a:pt x="741" y="1735"/>
                  </a:lnTo>
                  <a:lnTo>
                    <a:pt x="740" y="1748"/>
                  </a:lnTo>
                  <a:lnTo>
                    <a:pt x="740" y="1760"/>
                  </a:lnTo>
                  <a:lnTo>
                    <a:pt x="740" y="1760"/>
                  </a:lnTo>
                  <a:lnTo>
                    <a:pt x="740" y="1774"/>
                  </a:lnTo>
                  <a:lnTo>
                    <a:pt x="741" y="1787"/>
                  </a:lnTo>
                  <a:lnTo>
                    <a:pt x="744" y="1799"/>
                  </a:lnTo>
                  <a:lnTo>
                    <a:pt x="746" y="1810"/>
                  </a:lnTo>
                  <a:lnTo>
                    <a:pt x="749" y="1821"/>
                  </a:lnTo>
                  <a:lnTo>
                    <a:pt x="752" y="1831"/>
                  </a:lnTo>
                  <a:lnTo>
                    <a:pt x="757" y="1840"/>
                  </a:lnTo>
                  <a:lnTo>
                    <a:pt x="762" y="1848"/>
                  </a:lnTo>
                  <a:lnTo>
                    <a:pt x="769" y="1856"/>
                  </a:lnTo>
                  <a:lnTo>
                    <a:pt x="775" y="1861"/>
                  </a:lnTo>
                  <a:lnTo>
                    <a:pt x="783" y="1867"/>
                  </a:lnTo>
                  <a:lnTo>
                    <a:pt x="790" y="1871"/>
                  </a:lnTo>
                  <a:lnTo>
                    <a:pt x="798" y="1874"/>
                  </a:lnTo>
                  <a:lnTo>
                    <a:pt x="807" y="1878"/>
                  </a:lnTo>
                  <a:lnTo>
                    <a:pt x="817" y="1879"/>
                  </a:lnTo>
                  <a:lnTo>
                    <a:pt x="827" y="1880"/>
                  </a:lnTo>
                  <a:lnTo>
                    <a:pt x="827" y="1880"/>
                  </a:lnTo>
                  <a:lnTo>
                    <a:pt x="834" y="1879"/>
                  </a:lnTo>
                  <a:lnTo>
                    <a:pt x="840" y="1878"/>
                  </a:lnTo>
                  <a:lnTo>
                    <a:pt x="847" y="1877"/>
                  </a:lnTo>
                  <a:lnTo>
                    <a:pt x="854" y="1874"/>
                  </a:lnTo>
                  <a:lnTo>
                    <a:pt x="859" y="1871"/>
                  </a:lnTo>
                  <a:lnTo>
                    <a:pt x="866" y="1868"/>
                  </a:lnTo>
                  <a:lnTo>
                    <a:pt x="871" y="1863"/>
                  </a:lnTo>
                  <a:lnTo>
                    <a:pt x="877" y="1858"/>
                  </a:lnTo>
                  <a:lnTo>
                    <a:pt x="877" y="1874"/>
                  </a:lnTo>
                  <a:lnTo>
                    <a:pt x="933" y="1874"/>
                  </a:lnTo>
                  <a:lnTo>
                    <a:pt x="933" y="1558"/>
                  </a:lnTo>
                  <a:lnTo>
                    <a:pt x="877" y="1585"/>
                  </a:lnTo>
                  <a:lnTo>
                    <a:pt x="877" y="1666"/>
                  </a:lnTo>
                  <a:lnTo>
                    <a:pt x="877" y="1666"/>
                  </a:lnTo>
                  <a:close/>
                  <a:moveTo>
                    <a:pt x="838" y="1829"/>
                  </a:moveTo>
                  <a:lnTo>
                    <a:pt x="838" y="1829"/>
                  </a:lnTo>
                  <a:lnTo>
                    <a:pt x="831" y="1828"/>
                  </a:lnTo>
                  <a:lnTo>
                    <a:pt x="824" y="1825"/>
                  </a:lnTo>
                  <a:lnTo>
                    <a:pt x="817" y="1822"/>
                  </a:lnTo>
                  <a:lnTo>
                    <a:pt x="810" y="1815"/>
                  </a:lnTo>
                  <a:lnTo>
                    <a:pt x="805" y="1807"/>
                  </a:lnTo>
                  <a:lnTo>
                    <a:pt x="800" y="1794"/>
                  </a:lnTo>
                  <a:lnTo>
                    <a:pt x="797" y="1779"/>
                  </a:lnTo>
                  <a:lnTo>
                    <a:pt x="796" y="1759"/>
                  </a:lnTo>
                  <a:lnTo>
                    <a:pt x="796" y="1759"/>
                  </a:lnTo>
                  <a:lnTo>
                    <a:pt x="797" y="1741"/>
                  </a:lnTo>
                  <a:lnTo>
                    <a:pt x="800" y="1728"/>
                  </a:lnTo>
                  <a:lnTo>
                    <a:pt x="805" y="1717"/>
                  </a:lnTo>
                  <a:lnTo>
                    <a:pt x="810" y="1709"/>
                  </a:lnTo>
                  <a:lnTo>
                    <a:pt x="816" y="1702"/>
                  </a:lnTo>
                  <a:lnTo>
                    <a:pt x="824" y="1699"/>
                  </a:lnTo>
                  <a:lnTo>
                    <a:pt x="830" y="1696"/>
                  </a:lnTo>
                  <a:lnTo>
                    <a:pt x="838" y="1696"/>
                  </a:lnTo>
                  <a:lnTo>
                    <a:pt x="838" y="1696"/>
                  </a:lnTo>
                  <a:lnTo>
                    <a:pt x="845" y="1696"/>
                  </a:lnTo>
                  <a:lnTo>
                    <a:pt x="851" y="1699"/>
                  </a:lnTo>
                  <a:lnTo>
                    <a:pt x="858" y="1701"/>
                  </a:lnTo>
                  <a:lnTo>
                    <a:pt x="863" y="1704"/>
                  </a:lnTo>
                  <a:lnTo>
                    <a:pt x="867" y="1708"/>
                  </a:lnTo>
                  <a:lnTo>
                    <a:pt x="871" y="1711"/>
                  </a:lnTo>
                  <a:lnTo>
                    <a:pt x="877" y="1719"/>
                  </a:lnTo>
                  <a:lnTo>
                    <a:pt x="877" y="1807"/>
                  </a:lnTo>
                  <a:lnTo>
                    <a:pt x="877" y="1807"/>
                  </a:lnTo>
                  <a:lnTo>
                    <a:pt x="870" y="1814"/>
                  </a:lnTo>
                  <a:lnTo>
                    <a:pt x="863" y="1821"/>
                  </a:lnTo>
                  <a:lnTo>
                    <a:pt x="858" y="1824"/>
                  </a:lnTo>
                  <a:lnTo>
                    <a:pt x="851" y="1827"/>
                  </a:lnTo>
                  <a:lnTo>
                    <a:pt x="846" y="1828"/>
                  </a:lnTo>
                  <a:lnTo>
                    <a:pt x="838" y="1829"/>
                  </a:lnTo>
                  <a:lnTo>
                    <a:pt x="838" y="1829"/>
                  </a:lnTo>
                  <a:lnTo>
                    <a:pt x="838" y="1829"/>
                  </a:lnTo>
                  <a:close/>
                  <a:moveTo>
                    <a:pt x="2084" y="1645"/>
                  </a:moveTo>
                  <a:lnTo>
                    <a:pt x="2084" y="1645"/>
                  </a:lnTo>
                  <a:lnTo>
                    <a:pt x="2079" y="1646"/>
                  </a:lnTo>
                  <a:lnTo>
                    <a:pt x="2072" y="1648"/>
                  </a:lnTo>
                  <a:lnTo>
                    <a:pt x="2059" y="1651"/>
                  </a:lnTo>
                  <a:lnTo>
                    <a:pt x="2046" y="1658"/>
                  </a:lnTo>
                  <a:lnTo>
                    <a:pt x="2035" y="1666"/>
                  </a:lnTo>
                  <a:lnTo>
                    <a:pt x="2035" y="1563"/>
                  </a:lnTo>
                  <a:lnTo>
                    <a:pt x="1980" y="1591"/>
                  </a:lnTo>
                  <a:lnTo>
                    <a:pt x="1980" y="1874"/>
                  </a:lnTo>
                  <a:lnTo>
                    <a:pt x="2035" y="1874"/>
                  </a:lnTo>
                  <a:lnTo>
                    <a:pt x="2035" y="1858"/>
                  </a:lnTo>
                  <a:lnTo>
                    <a:pt x="2035" y="1858"/>
                  </a:lnTo>
                  <a:lnTo>
                    <a:pt x="2040" y="1863"/>
                  </a:lnTo>
                  <a:lnTo>
                    <a:pt x="2046" y="1868"/>
                  </a:lnTo>
                  <a:lnTo>
                    <a:pt x="2052" y="1871"/>
                  </a:lnTo>
                  <a:lnTo>
                    <a:pt x="2059" y="1874"/>
                  </a:lnTo>
                  <a:lnTo>
                    <a:pt x="2064" y="1877"/>
                  </a:lnTo>
                  <a:lnTo>
                    <a:pt x="2072" y="1878"/>
                  </a:lnTo>
                  <a:lnTo>
                    <a:pt x="2079" y="1879"/>
                  </a:lnTo>
                  <a:lnTo>
                    <a:pt x="2085" y="1880"/>
                  </a:lnTo>
                  <a:lnTo>
                    <a:pt x="2085" y="1880"/>
                  </a:lnTo>
                  <a:lnTo>
                    <a:pt x="2095" y="1879"/>
                  </a:lnTo>
                  <a:lnTo>
                    <a:pt x="2105" y="1878"/>
                  </a:lnTo>
                  <a:lnTo>
                    <a:pt x="2114" y="1876"/>
                  </a:lnTo>
                  <a:lnTo>
                    <a:pt x="2123" y="1871"/>
                  </a:lnTo>
                  <a:lnTo>
                    <a:pt x="2131" y="1867"/>
                  </a:lnTo>
                  <a:lnTo>
                    <a:pt x="2137" y="1862"/>
                  </a:lnTo>
                  <a:lnTo>
                    <a:pt x="2144" y="1856"/>
                  </a:lnTo>
                  <a:lnTo>
                    <a:pt x="2150" y="1849"/>
                  </a:lnTo>
                  <a:lnTo>
                    <a:pt x="2155" y="1840"/>
                  </a:lnTo>
                  <a:lnTo>
                    <a:pt x="2160" y="1831"/>
                  </a:lnTo>
                  <a:lnTo>
                    <a:pt x="2163" y="1821"/>
                  </a:lnTo>
                  <a:lnTo>
                    <a:pt x="2166" y="1811"/>
                  </a:lnTo>
                  <a:lnTo>
                    <a:pt x="2170" y="1800"/>
                  </a:lnTo>
                  <a:lnTo>
                    <a:pt x="2171" y="1788"/>
                  </a:lnTo>
                  <a:lnTo>
                    <a:pt x="2172" y="1774"/>
                  </a:lnTo>
                  <a:lnTo>
                    <a:pt x="2173" y="1760"/>
                  </a:lnTo>
                  <a:lnTo>
                    <a:pt x="2173" y="1760"/>
                  </a:lnTo>
                  <a:lnTo>
                    <a:pt x="2172" y="1748"/>
                  </a:lnTo>
                  <a:lnTo>
                    <a:pt x="2171" y="1735"/>
                  </a:lnTo>
                  <a:lnTo>
                    <a:pt x="2169" y="1723"/>
                  </a:lnTo>
                  <a:lnTo>
                    <a:pt x="2166" y="1712"/>
                  </a:lnTo>
                  <a:lnTo>
                    <a:pt x="2163" y="1702"/>
                  </a:lnTo>
                  <a:lnTo>
                    <a:pt x="2159" y="1693"/>
                  </a:lnTo>
                  <a:lnTo>
                    <a:pt x="2154" y="1684"/>
                  </a:lnTo>
                  <a:lnTo>
                    <a:pt x="2149" y="1676"/>
                  </a:lnTo>
                  <a:lnTo>
                    <a:pt x="2143" y="1670"/>
                  </a:lnTo>
                  <a:lnTo>
                    <a:pt x="2136" y="1663"/>
                  </a:lnTo>
                  <a:lnTo>
                    <a:pt x="2129" y="1658"/>
                  </a:lnTo>
                  <a:lnTo>
                    <a:pt x="2121" y="1653"/>
                  </a:lnTo>
                  <a:lnTo>
                    <a:pt x="2113" y="1650"/>
                  </a:lnTo>
                  <a:lnTo>
                    <a:pt x="2104" y="1648"/>
                  </a:lnTo>
                  <a:lnTo>
                    <a:pt x="2094" y="1646"/>
                  </a:lnTo>
                  <a:lnTo>
                    <a:pt x="2084" y="1645"/>
                  </a:lnTo>
                  <a:lnTo>
                    <a:pt x="2084" y="1645"/>
                  </a:lnTo>
                  <a:lnTo>
                    <a:pt x="2084" y="1645"/>
                  </a:lnTo>
                  <a:close/>
                  <a:moveTo>
                    <a:pt x="2074" y="1696"/>
                  </a:moveTo>
                  <a:lnTo>
                    <a:pt x="2074" y="1696"/>
                  </a:lnTo>
                  <a:lnTo>
                    <a:pt x="2082" y="1698"/>
                  </a:lnTo>
                  <a:lnTo>
                    <a:pt x="2090" y="1700"/>
                  </a:lnTo>
                  <a:lnTo>
                    <a:pt x="2096" y="1704"/>
                  </a:lnTo>
                  <a:lnTo>
                    <a:pt x="2103" y="1711"/>
                  </a:lnTo>
                  <a:lnTo>
                    <a:pt x="2109" y="1719"/>
                  </a:lnTo>
                  <a:lnTo>
                    <a:pt x="2112" y="1730"/>
                  </a:lnTo>
                  <a:lnTo>
                    <a:pt x="2115" y="1743"/>
                  </a:lnTo>
                  <a:lnTo>
                    <a:pt x="2116" y="1759"/>
                  </a:lnTo>
                  <a:lnTo>
                    <a:pt x="2116" y="1759"/>
                  </a:lnTo>
                  <a:lnTo>
                    <a:pt x="2115" y="1775"/>
                  </a:lnTo>
                  <a:lnTo>
                    <a:pt x="2113" y="1790"/>
                  </a:lnTo>
                  <a:lnTo>
                    <a:pt x="2111" y="1801"/>
                  </a:lnTo>
                  <a:lnTo>
                    <a:pt x="2106" y="1811"/>
                  </a:lnTo>
                  <a:lnTo>
                    <a:pt x="2100" y="1819"/>
                  </a:lnTo>
                  <a:lnTo>
                    <a:pt x="2093" y="1824"/>
                  </a:lnTo>
                  <a:lnTo>
                    <a:pt x="2085" y="1828"/>
                  </a:lnTo>
                  <a:lnTo>
                    <a:pt x="2075" y="1829"/>
                  </a:lnTo>
                  <a:lnTo>
                    <a:pt x="2075" y="1829"/>
                  </a:lnTo>
                  <a:lnTo>
                    <a:pt x="2067" y="1828"/>
                  </a:lnTo>
                  <a:lnTo>
                    <a:pt x="2061" y="1827"/>
                  </a:lnTo>
                  <a:lnTo>
                    <a:pt x="2055" y="1823"/>
                  </a:lnTo>
                  <a:lnTo>
                    <a:pt x="2050" y="1821"/>
                  </a:lnTo>
                  <a:lnTo>
                    <a:pt x="2041" y="1813"/>
                  </a:lnTo>
                  <a:lnTo>
                    <a:pt x="2035" y="1808"/>
                  </a:lnTo>
                  <a:lnTo>
                    <a:pt x="2035" y="1719"/>
                  </a:lnTo>
                  <a:lnTo>
                    <a:pt x="2035" y="1719"/>
                  </a:lnTo>
                  <a:lnTo>
                    <a:pt x="2039" y="1714"/>
                  </a:lnTo>
                  <a:lnTo>
                    <a:pt x="2043" y="1710"/>
                  </a:lnTo>
                  <a:lnTo>
                    <a:pt x="2047" y="1705"/>
                  </a:lnTo>
                  <a:lnTo>
                    <a:pt x="2052" y="1702"/>
                  </a:lnTo>
                  <a:lnTo>
                    <a:pt x="2057" y="1700"/>
                  </a:lnTo>
                  <a:lnTo>
                    <a:pt x="2063" y="1698"/>
                  </a:lnTo>
                  <a:lnTo>
                    <a:pt x="2069" y="1696"/>
                  </a:lnTo>
                  <a:lnTo>
                    <a:pt x="2074" y="1696"/>
                  </a:lnTo>
                  <a:lnTo>
                    <a:pt x="2074" y="1696"/>
                  </a:lnTo>
                  <a:lnTo>
                    <a:pt x="2074" y="1696"/>
                  </a:lnTo>
                  <a:close/>
                  <a:moveTo>
                    <a:pt x="1455" y="1666"/>
                  </a:moveTo>
                  <a:lnTo>
                    <a:pt x="1455" y="1666"/>
                  </a:lnTo>
                  <a:lnTo>
                    <a:pt x="1451" y="1662"/>
                  </a:lnTo>
                  <a:lnTo>
                    <a:pt x="1445" y="1658"/>
                  </a:lnTo>
                  <a:lnTo>
                    <a:pt x="1438" y="1654"/>
                  </a:lnTo>
                  <a:lnTo>
                    <a:pt x="1433" y="1651"/>
                  </a:lnTo>
                  <a:lnTo>
                    <a:pt x="1426" y="1649"/>
                  </a:lnTo>
                  <a:lnTo>
                    <a:pt x="1419" y="1646"/>
                  </a:lnTo>
                  <a:lnTo>
                    <a:pt x="1413" y="1646"/>
                  </a:lnTo>
                  <a:lnTo>
                    <a:pt x="1406" y="1645"/>
                  </a:lnTo>
                  <a:lnTo>
                    <a:pt x="1406" y="1645"/>
                  </a:lnTo>
                  <a:lnTo>
                    <a:pt x="1396" y="1646"/>
                  </a:lnTo>
                  <a:lnTo>
                    <a:pt x="1386" y="1648"/>
                  </a:lnTo>
                  <a:lnTo>
                    <a:pt x="1377" y="1650"/>
                  </a:lnTo>
                  <a:lnTo>
                    <a:pt x="1369" y="1653"/>
                  </a:lnTo>
                  <a:lnTo>
                    <a:pt x="1362" y="1658"/>
                  </a:lnTo>
                  <a:lnTo>
                    <a:pt x="1354" y="1663"/>
                  </a:lnTo>
                  <a:lnTo>
                    <a:pt x="1347" y="1670"/>
                  </a:lnTo>
                  <a:lnTo>
                    <a:pt x="1342" y="1676"/>
                  </a:lnTo>
                  <a:lnTo>
                    <a:pt x="1336" y="1684"/>
                  </a:lnTo>
                  <a:lnTo>
                    <a:pt x="1332" y="1693"/>
                  </a:lnTo>
                  <a:lnTo>
                    <a:pt x="1327" y="1702"/>
                  </a:lnTo>
                  <a:lnTo>
                    <a:pt x="1324" y="1712"/>
                  </a:lnTo>
                  <a:lnTo>
                    <a:pt x="1322" y="1723"/>
                  </a:lnTo>
                  <a:lnTo>
                    <a:pt x="1319" y="1735"/>
                  </a:lnTo>
                  <a:lnTo>
                    <a:pt x="1318" y="1748"/>
                  </a:lnTo>
                  <a:lnTo>
                    <a:pt x="1318" y="1760"/>
                  </a:lnTo>
                  <a:lnTo>
                    <a:pt x="1318" y="1760"/>
                  </a:lnTo>
                  <a:lnTo>
                    <a:pt x="1318" y="1774"/>
                  </a:lnTo>
                  <a:lnTo>
                    <a:pt x="1319" y="1787"/>
                  </a:lnTo>
                  <a:lnTo>
                    <a:pt x="1322" y="1799"/>
                  </a:lnTo>
                  <a:lnTo>
                    <a:pt x="1324" y="1810"/>
                  </a:lnTo>
                  <a:lnTo>
                    <a:pt x="1327" y="1821"/>
                  </a:lnTo>
                  <a:lnTo>
                    <a:pt x="1330" y="1831"/>
                  </a:lnTo>
                  <a:lnTo>
                    <a:pt x="1336" y="1840"/>
                  </a:lnTo>
                  <a:lnTo>
                    <a:pt x="1340" y="1848"/>
                  </a:lnTo>
                  <a:lnTo>
                    <a:pt x="1347" y="1856"/>
                  </a:lnTo>
                  <a:lnTo>
                    <a:pt x="1353" y="1861"/>
                  </a:lnTo>
                  <a:lnTo>
                    <a:pt x="1360" y="1867"/>
                  </a:lnTo>
                  <a:lnTo>
                    <a:pt x="1368" y="1871"/>
                  </a:lnTo>
                  <a:lnTo>
                    <a:pt x="1376" y="1874"/>
                  </a:lnTo>
                  <a:lnTo>
                    <a:pt x="1385" y="1878"/>
                  </a:lnTo>
                  <a:lnTo>
                    <a:pt x="1395" y="1879"/>
                  </a:lnTo>
                  <a:lnTo>
                    <a:pt x="1405" y="1879"/>
                  </a:lnTo>
                  <a:lnTo>
                    <a:pt x="1405" y="1879"/>
                  </a:lnTo>
                  <a:lnTo>
                    <a:pt x="1412" y="1879"/>
                  </a:lnTo>
                  <a:lnTo>
                    <a:pt x="1418" y="1878"/>
                  </a:lnTo>
                  <a:lnTo>
                    <a:pt x="1425" y="1877"/>
                  </a:lnTo>
                  <a:lnTo>
                    <a:pt x="1432" y="1874"/>
                  </a:lnTo>
                  <a:lnTo>
                    <a:pt x="1438" y="1871"/>
                  </a:lnTo>
                  <a:lnTo>
                    <a:pt x="1444" y="1867"/>
                  </a:lnTo>
                  <a:lnTo>
                    <a:pt x="1449" y="1863"/>
                  </a:lnTo>
                  <a:lnTo>
                    <a:pt x="1455" y="1858"/>
                  </a:lnTo>
                  <a:lnTo>
                    <a:pt x="1455" y="1863"/>
                  </a:lnTo>
                  <a:lnTo>
                    <a:pt x="1455" y="1863"/>
                  </a:lnTo>
                  <a:lnTo>
                    <a:pt x="1455" y="1872"/>
                  </a:lnTo>
                  <a:lnTo>
                    <a:pt x="1454" y="1882"/>
                  </a:lnTo>
                  <a:lnTo>
                    <a:pt x="1452" y="1892"/>
                  </a:lnTo>
                  <a:lnTo>
                    <a:pt x="1449" y="1897"/>
                  </a:lnTo>
                  <a:lnTo>
                    <a:pt x="1446" y="1901"/>
                  </a:lnTo>
                  <a:lnTo>
                    <a:pt x="1443" y="1906"/>
                  </a:lnTo>
                  <a:lnTo>
                    <a:pt x="1438" y="1910"/>
                  </a:lnTo>
                  <a:lnTo>
                    <a:pt x="1432" y="1913"/>
                  </a:lnTo>
                  <a:lnTo>
                    <a:pt x="1425" y="1916"/>
                  </a:lnTo>
                  <a:lnTo>
                    <a:pt x="1417" y="1919"/>
                  </a:lnTo>
                  <a:lnTo>
                    <a:pt x="1407" y="1920"/>
                  </a:lnTo>
                  <a:lnTo>
                    <a:pt x="1396" y="1922"/>
                  </a:lnTo>
                  <a:lnTo>
                    <a:pt x="1384" y="1922"/>
                  </a:lnTo>
                  <a:lnTo>
                    <a:pt x="1382" y="1922"/>
                  </a:lnTo>
                  <a:lnTo>
                    <a:pt x="1401" y="1966"/>
                  </a:lnTo>
                  <a:lnTo>
                    <a:pt x="1402" y="1966"/>
                  </a:lnTo>
                  <a:lnTo>
                    <a:pt x="1402" y="1966"/>
                  </a:lnTo>
                  <a:lnTo>
                    <a:pt x="1415" y="1966"/>
                  </a:lnTo>
                  <a:lnTo>
                    <a:pt x="1427" y="1963"/>
                  </a:lnTo>
                  <a:lnTo>
                    <a:pt x="1439" y="1961"/>
                  </a:lnTo>
                  <a:lnTo>
                    <a:pt x="1449" y="1958"/>
                  </a:lnTo>
                  <a:lnTo>
                    <a:pt x="1459" y="1954"/>
                  </a:lnTo>
                  <a:lnTo>
                    <a:pt x="1468" y="1950"/>
                  </a:lnTo>
                  <a:lnTo>
                    <a:pt x="1476" y="1943"/>
                  </a:lnTo>
                  <a:lnTo>
                    <a:pt x="1484" y="1938"/>
                  </a:lnTo>
                  <a:lnTo>
                    <a:pt x="1491" y="1930"/>
                  </a:lnTo>
                  <a:lnTo>
                    <a:pt x="1495" y="1921"/>
                  </a:lnTo>
                  <a:lnTo>
                    <a:pt x="1501" y="1912"/>
                  </a:lnTo>
                  <a:lnTo>
                    <a:pt x="1504" y="1902"/>
                  </a:lnTo>
                  <a:lnTo>
                    <a:pt x="1507" y="1891"/>
                  </a:lnTo>
                  <a:lnTo>
                    <a:pt x="1509" y="1880"/>
                  </a:lnTo>
                  <a:lnTo>
                    <a:pt x="1511" y="1868"/>
                  </a:lnTo>
                  <a:lnTo>
                    <a:pt x="1511" y="1853"/>
                  </a:lnTo>
                  <a:lnTo>
                    <a:pt x="1511" y="1651"/>
                  </a:lnTo>
                  <a:lnTo>
                    <a:pt x="1455" y="1651"/>
                  </a:lnTo>
                  <a:lnTo>
                    <a:pt x="1455" y="1666"/>
                  </a:lnTo>
                  <a:lnTo>
                    <a:pt x="1455" y="1666"/>
                  </a:lnTo>
                  <a:close/>
                  <a:moveTo>
                    <a:pt x="1455" y="1719"/>
                  </a:moveTo>
                  <a:lnTo>
                    <a:pt x="1455" y="1807"/>
                  </a:lnTo>
                  <a:lnTo>
                    <a:pt x="1455" y="1807"/>
                  </a:lnTo>
                  <a:lnTo>
                    <a:pt x="1448" y="1814"/>
                  </a:lnTo>
                  <a:lnTo>
                    <a:pt x="1439" y="1822"/>
                  </a:lnTo>
                  <a:lnTo>
                    <a:pt x="1435" y="1824"/>
                  </a:lnTo>
                  <a:lnTo>
                    <a:pt x="1429" y="1827"/>
                  </a:lnTo>
                  <a:lnTo>
                    <a:pt x="1423" y="1828"/>
                  </a:lnTo>
                  <a:lnTo>
                    <a:pt x="1416" y="1829"/>
                  </a:lnTo>
                  <a:lnTo>
                    <a:pt x="1416" y="1829"/>
                  </a:lnTo>
                  <a:lnTo>
                    <a:pt x="1408" y="1828"/>
                  </a:lnTo>
                  <a:lnTo>
                    <a:pt x="1402" y="1825"/>
                  </a:lnTo>
                  <a:lnTo>
                    <a:pt x="1394" y="1821"/>
                  </a:lnTo>
                  <a:lnTo>
                    <a:pt x="1388" y="1815"/>
                  </a:lnTo>
                  <a:lnTo>
                    <a:pt x="1383" y="1807"/>
                  </a:lnTo>
                  <a:lnTo>
                    <a:pt x="1378" y="1794"/>
                  </a:lnTo>
                  <a:lnTo>
                    <a:pt x="1375" y="1779"/>
                  </a:lnTo>
                  <a:lnTo>
                    <a:pt x="1374" y="1759"/>
                  </a:lnTo>
                  <a:lnTo>
                    <a:pt x="1374" y="1759"/>
                  </a:lnTo>
                  <a:lnTo>
                    <a:pt x="1375" y="1741"/>
                  </a:lnTo>
                  <a:lnTo>
                    <a:pt x="1378" y="1728"/>
                  </a:lnTo>
                  <a:lnTo>
                    <a:pt x="1383" y="1717"/>
                  </a:lnTo>
                  <a:lnTo>
                    <a:pt x="1388" y="1709"/>
                  </a:lnTo>
                  <a:lnTo>
                    <a:pt x="1394" y="1702"/>
                  </a:lnTo>
                  <a:lnTo>
                    <a:pt x="1402" y="1699"/>
                  </a:lnTo>
                  <a:lnTo>
                    <a:pt x="1408" y="1696"/>
                  </a:lnTo>
                  <a:lnTo>
                    <a:pt x="1416" y="1696"/>
                  </a:lnTo>
                  <a:lnTo>
                    <a:pt x="1416" y="1696"/>
                  </a:lnTo>
                  <a:lnTo>
                    <a:pt x="1423" y="1696"/>
                  </a:lnTo>
                  <a:lnTo>
                    <a:pt x="1429" y="1699"/>
                  </a:lnTo>
                  <a:lnTo>
                    <a:pt x="1436" y="1701"/>
                  </a:lnTo>
                  <a:lnTo>
                    <a:pt x="1441" y="1703"/>
                  </a:lnTo>
                  <a:lnTo>
                    <a:pt x="1445" y="1708"/>
                  </a:lnTo>
                  <a:lnTo>
                    <a:pt x="1449" y="1711"/>
                  </a:lnTo>
                  <a:lnTo>
                    <a:pt x="1455" y="1719"/>
                  </a:lnTo>
                  <a:lnTo>
                    <a:pt x="1455" y="1719"/>
                  </a:lnTo>
                  <a:lnTo>
                    <a:pt x="1455" y="1719"/>
                  </a:lnTo>
                  <a:close/>
                  <a:moveTo>
                    <a:pt x="1683" y="1705"/>
                  </a:moveTo>
                  <a:lnTo>
                    <a:pt x="1683" y="1705"/>
                  </a:lnTo>
                  <a:lnTo>
                    <a:pt x="1696" y="1699"/>
                  </a:lnTo>
                  <a:lnTo>
                    <a:pt x="1709" y="1694"/>
                  </a:lnTo>
                  <a:lnTo>
                    <a:pt x="1724" y="1691"/>
                  </a:lnTo>
                  <a:lnTo>
                    <a:pt x="1740" y="1690"/>
                  </a:lnTo>
                  <a:lnTo>
                    <a:pt x="1740" y="1690"/>
                  </a:lnTo>
                  <a:lnTo>
                    <a:pt x="1750" y="1691"/>
                  </a:lnTo>
                  <a:lnTo>
                    <a:pt x="1757" y="1692"/>
                  </a:lnTo>
                  <a:lnTo>
                    <a:pt x="1764" y="1694"/>
                  </a:lnTo>
                  <a:lnTo>
                    <a:pt x="1770" y="1699"/>
                  </a:lnTo>
                  <a:lnTo>
                    <a:pt x="1774" y="1703"/>
                  </a:lnTo>
                  <a:lnTo>
                    <a:pt x="1777" y="1709"/>
                  </a:lnTo>
                  <a:lnTo>
                    <a:pt x="1780" y="1714"/>
                  </a:lnTo>
                  <a:lnTo>
                    <a:pt x="1780" y="1722"/>
                  </a:lnTo>
                  <a:lnTo>
                    <a:pt x="1780" y="1738"/>
                  </a:lnTo>
                  <a:lnTo>
                    <a:pt x="1780" y="1738"/>
                  </a:lnTo>
                  <a:lnTo>
                    <a:pt x="1770" y="1733"/>
                  </a:lnTo>
                  <a:lnTo>
                    <a:pt x="1757" y="1730"/>
                  </a:lnTo>
                  <a:lnTo>
                    <a:pt x="1745" y="1728"/>
                  </a:lnTo>
                  <a:lnTo>
                    <a:pt x="1732" y="1727"/>
                  </a:lnTo>
                  <a:lnTo>
                    <a:pt x="1732" y="1727"/>
                  </a:lnTo>
                  <a:lnTo>
                    <a:pt x="1716" y="1728"/>
                  </a:lnTo>
                  <a:lnTo>
                    <a:pt x="1701" y="1731"/>
                  </a:lnTo>
                  <a:lnTo>
                    <a:pt x="1686" y="1735"/>
                  </a:lnTo>
                  <a:lnTo>
                    <a:pt x="1678" y="1739"/>
                  </a:lnTo>
                  <a:lnTo>
                    <a:pt x="1672" y="1743"/>
                  </a:lnTo>
                  <a:lnTo>
                    <a:pt x="1666" y="1748"/>
                  </a:lnTo>
                  <a:lnTo>
                    <a:pt x="1661" y="1753"/>
                  </a:lnTo>
                  <a:lnTo>
                    <a:pt x="1655" y="1759"/>
                  </a:lnTo>
                  <a:lnTo>
                    <a:pt x="1651" y="1765"/>
                  </a:lnTo>
                  <a:lnTo>
                    <a:pt x="1647" y="1773"/>
                  </a:lnTo>
                  <a:lnTo>
                    <a:pt x="1645" y="1782"/>
                  </a:lnTo>
                  <a:lnTo>
                    <a:pt x="1644" y="1791"/>
                  </a:lnTo>
                  <a:lnTo>
                    <a:pt x="1643" y="1800"/>
                  </a:lnTo>
                  <a:lnTo>
                    <a:pt x="1643" y="1800"/>
                  </a:lnTo>
                  <a:lnTo>
                    <a:pt x="1644" y="1811"/>
                  </a:lnTo>
                  <a:lnTo>
                    <a:pt x="1645" y="1821"/>
                  </a:lnTo>
                  <a:lnTo>
                    <a:pt x="1647" y="1829"/>
                  </a:lnTo>
                  <a:lnTo>
                    <a:pt x="1651" y="1838"/>
                  </a:lnTo>
                  <a:lnTo>
                    <a:pt x="1654" y="1844"/>
                  </a:lnTo>
                  <a:lnTo>
                    <a:pt x="1659" y="1851"/>
                  </a:lnTo>
                  <a:lnTo>
                    <a:pt x="1664" y="1857"/>
                  </a:lnTo>
                  <a:lnTo>
                    <a:pt x="1671" y="1862"/>
                  </a:lnTo>
                  <a:lnTo>
                    <a:pt x="1676" y="1867"/>
                  </a:lnTo>
                  <a:lnTo>
                    <a:pt x="1683" y="1870"/>
                  </a:lnTo>
                  <a:lnTo>
                    <a:pt x="1697" y="1876"/>
                  </a:lnTo>
                  <a:lnTo>
                    <a:pt x="1712" y="1879"/>
                  </a:lnTo>
                  <a:lnTo>
                    <a:pt x="1726" y="1880"/>
                  </a:lnTo>
                  <a:lnTo>
                    <a:pt x="1726" y="1880"/>
                  </a:lnTo>
                  <a:lnTo>
                    <a:pt x="1738" y="1878"/>
                  </a:lnTo>
                  <a:lnTo>
                    <a:pt x="1746" y="1877"/>
                  </a:lnTo>
                  <a:lnTo>
                    <a:pt x="1753" y="1874"/>
                  </a:lnTo>
                  <a:lnTo>
                    <a:pt x="1761" y="1871"/>
                  </a:lnTo>
                  <a:lnTo>
                    <a:pt x="1767" y="1867"/>
                  </a:lnTo>
                  <a:lnTo>
                    <a:pt x="1774" y="1862"/>
                  </a:lnTo>
                  <a:lnTo>
                    <a:pt x="1780" y="1857"/>
                  </a:lnTo>
                  <a:lnTo>
                    <a:pt x="1780" y="1874"/>
                  </a:lnTo>
                  <a:lnTo>
                    <a:pt x="1835" y="1874"/>
                  </a:lnTo>
                  <a:lnTo>
                    <a:pt x="1835" y="1723"/>
                  </a:lnTo>
                  <a:lnTo>
                    <a:pt x="1835" y="1723"/>
                  </a:lnTo>
                  <a:lnTo>
                    <a:pt x="1835" y="1714"/>
                  </a:lnTo>
                  <a:lnTo>
                    <a:pt x="1834" y="1707"/>
                  </a:lnTo>
                  <a:lnTo>
                    <a:pt x="1832" y="1699"/>
                  </a:lnTo>
                  <a:lnTo>
                    <a:pt x="1830" y="1691"/>
                  </a:lnTo>
                  <a:lnTo>
                    <a:pt x="1825" y="1684"/>
                  </a:lnTo>
                  <a:lnTo>
                    <a:pt x="1822" y="1678"/>
                  </a:lnTo>
                  <a:lnTo>
                    <a:pt x="1816" y="1672"/>
                  </a:lnTo>
                  <a:lnTo>
                    <a:pt x="1811" y="1666"/>
                  </a:lnTo>
                  <a:lnTo>
                    <a:pt x="1805" y="1662"/>
                  </a:lnTo>
                  <a:lnTo>
                    <a:pt x="1798" y="1658"/>
                  </a:lnTo>
                  <a:lnTo>
                    <a:pt x="1791" y="1654"/>
                  </a:lnTo>
                  <a:lnTo>
                    <a:pt x="1783" y="1651"/>
                  </a:lnTo>
                  <a:lnTo>
                    <a:pt x="1774" y="1649"/>
                  </a:lnTo>
                  <a:lnTo>
                    <a:pt x="1765" y="1648"/>
                  </a:lnTo>
                  <a:lnTo>
                    <a:pt x="1755" y="1646"/>
                  </a:lnTo>
                  <a:lnTo>
                    <a:pt x="1745" y="1645"/>
                  </a:lnTo>
                  <a:lnTo>
                    <a:pt x="1745" y="1645"/>
                  </a:lnTo>
                  <a:lnTo>
                    <a:pt x="1733" y="1646"/>
                  </a:lnTo>
                  <a:lnTo>
                    <a:pt x="1723" y="1646"/>
                  </a:lnTo>
                  <a:lnTo>
                    <a:pt x="1712" y="1649"/>
                  </a:lnTo>
                  <a:lnTo>
                    <a:pt x="1701" y="1651"/>
                  </a:lnTo>
                  <a:lnTo>
                    <a:pt x="1691" y="1654"/>
                  </a:lnTo>
                  <a:lnTo>
                    <a:pt x="1681" y="1658"/>
                  </a:lnTo>
                  <a:lnTo>
                    <a:pt x="1671" y="1662"/>
                  </a:lnTo>
                  <a:lnTo>
                    <a:pt x="1661" y="1668"/>
                  </a:lnTo>
                  <a:lnTo>
                    <a:pt x="1683" y="1705"/>
                  </a:lnTo>
                  <a:lnTo>
                    <a:pt x="1683" y="1705"/>
                  </a:lnTo>
                  <a:close/>
                  <a:moveTo>
                    <a:pt x="1698" y="1800"/>
                  </a:moveTo>
                  <a:lnTo>
                    <a:pt x="1698" y="1800"/>
                  </a:lnTo>
                  <a:lnTo>
                    <a:pt x="1698" y="1793"/>
                  </a:lnTo>
                  <a:lnTo>
                    <a:pt x="1701" y="1787"/>
                  </a:lnTo>
                  <a:lnTo>
                    <a:pt x="1704" y="1781"/>
                  </a:lnTo>
                  <a:lnTo>
                    <a:pt x="1708" y="1777"/>
                  </a:lnTo>
                  <a:lnTo>
                    <a:pt x="1714" y="1773"/>
                  </a:lnTo>
                  <a:lnTo>
                    <a:pt x="1721" y="1771"/>
                  </a:lnTo>
                  <a:lnTo>
                    <a:pt x="1728" y="1769"/>
                  </a:lnTo>
                  <a:lnTo>
                    <a:pt x="1736" y="1769"/>
                  </a:lnTo>
                  <a:lnTo>
                    <a:pt x="1736" y="1769"/>
                  </a:lnTo>
                  <a:lnTo>
                    <a:pt x="1748" y="1769"/>
                  </a:lnTo>
                  <a:lnTo>
                    <a:pt x="1760" y="1771"/>
                  </a:lnTo>
                  <a:lnTo>
                    <a:pt x="1770" y="1774"/>
                  </a:lnTo>
                  <a:lnTo>
                    <a:pt x="1780" y="1780"/>
                  </a:lnTo>
                  <a:lnTo>
                    <a:pt x="1780" y="1810"/>
                  </a:lnTo>
                  <a:lnTo>
                    <a:pt x="1780" y="1810"/>
                  </a:lnTo>
                  <a:lnTo>
                    <a:pt x="1777" y="1814"/>
                  </a:lnTo>
                  <a:lnTo>
                    <a:pt x="1773" y="1819"/>
                  </a:lnTo>
                  <a:lnTo>
                    <a:pt x="1768" y="1823"/>
                  </a:lnTo>
                  <a:lnTo>
                    <a:pt x="1763" y="1827"/>
                  </a:lnTo>
                  <a:lnTo>
                    <a:pt x="1757" y="1830"/>
                  </a:lnTo>
                  <a:lnTo>
                    <a:pt x="1751" y="1832"/>
                  </a:lnTo>
                  <a:lnTo>
                    <a:pt x="1744" y="1833"/>
                  </a:lnTo>
                  <a:lnTo>
                    <a:pt x="1736" y="1834"/>
                  </a:lnTo>
                  <a:lnTo>
                    <a:pt x="1736" y="1834"/>
                  </a:lnTo>
                  <a:lnTo>
                    <a:pt x="1728" y="1833"/>
                  </a:lnTo>
                  <a:lnTo>
                    <a:pt x="1721" y="1831"/>
                  </a:lnTo>
                  <a:lnTo>
                    <a:pt x="1714" y="1829"/>
                  </a:lnTo>
                  <a:lnTo>
                    <a:pt x="1708" y="1824"/>
                  </a:lnTo>
                  <a:lnTo>
                    <a:pt x="1704" y="1820"/>
                  </a:lnTo>
                  <a:lnTo>
                    <a:pt x="1701" y="1814"/>
                  </a:lnTo>
                  <a:lnTo>
                    <a:pt x="1699" y="1808"/>
                  </a:lnTo>
                  <a:lnTo>
                    <a:pt x="1698" y="1800"/>
                  </a:lnTo>
                  <a:lnTo>
                    <a:pt x="1698" y="1800"/>
                  </a:lnTo>
                  <a:lnTo>
                    <a:pt x="1698" y="1800"/>
                  </a:lnTo>
                  <a:close/>
                  <a:moveTo>
                    <a:pt x="2350" y="1810"/>
                  </a:moveTo>
                  <a:lnTo>
                    <a:pt x="2350" y="1810"/>
                  </a:lnTo>
                  <a:lnTo>
                    <a:pt x="2342" y="1817"/>
                  </a:lnTo>
                  <a:lnTo>
                    <a:pt x="2332" y="1822"/>
                  </a:lnTo>
                  <a:lnTo>
                    <a:pt x="2326" y="1824"/>
                  </a:lnTo>
                  <a:lnTo>
                    <a:pt x="2320" y="1827"/>
                  </a:lnTo>
                  <a:lnTo>
                    <a:pt x="2313" y="1828"/>
                  </a:lnTo>
                  <a:lnTo>
                    <a:pt x="2306" y="1829"/>
                  </a:lnTo>
                  <a:lnTo>
                    <a:pt x="2306" y="1829"/>
                  </a:lnTo>
                  <a:lnTo>
                    <a:pt x="2301" y="1828"/>
                  </a:lnTo>
                  <a:lnTo>
                    <a:pt x="2294" y="1828"/>
                  </a:lnTo>
                  <a:lnTo>
                    <a:pt x="2286" y="1825"/>
                  </a:lnTo>
                  <a:lnTo>
                    <a:pt x="2277" y="1821"/>
                  </a:lnTo>
                  <a:lnTo>
                    <a:pt x="2270" y="1815"/>
                  </a:lnTo>
                  <a:lnTo>
                    <a:pt x="2266" y="1811"/>
                  </a:lnTo>
                  <a:lnTo>
                    <a:pt x="2263" y="1807"/>
                  </a:lnTo>
                  <a:lnTo>
                    <a:pt x="2261" y="1801"/>
                  </a:lnTo>
                  <a:lnTo>
                    <a:pt x="2259" y="1794"/>
                  </a:lnTo>
                  <a:lnTo>
                    <a:pt x="2257" y="1788"/>
                  </a:lnTo>
                  <a:lnTo>
                    <a:pt x="2256" y="1780"/>
                  </a:lnTo>
                  <a:lnTo>
                    <a:pt x="2393" y="1780"/>
                  </a:lnTo>
                  <a:lnTo>
                    <a:pt x="2393" y="1780"/>
                  </a:lnTo>
                  <a:lnTo>
                    <a:pt x="2394" y="1763"/>
                  </a:lnTo>
                  <a:lnTo>
                    <a:pt x="2394" y="1763"/>
                  </a:lnTo>
                  <a:lnTo>
                    <a:pt x="2394" y="1750"/>
                  </a:lnTo>
                  <a:lnTo>
                    <a:pt x="2392" y="1738"/>
                  </a:lnTo>
                  <a:lnTo>
                    <a:pt x="2391" y="1725"/>
                  </a:lnTo>
                  <a:lnTo>
                    <a:pt x="2388" y="1714"/>
                  </a:lnTo>
                  <a:lnTo>
                    <a:pt x="2384" y="1704"/>
                  </a:lnTo>
                  <a:lnTo>
                    <a:pt x="2380" y="1694"/>
                  </a:lnTo>
                  <a:lnTo>
                    <a:pt x="2374" y="1685"/>
                  </a:lnTo>
                  <a:lnTo>
                    <a:pt x="2369" y="1678"/>
                  </a:lnTo>
                  <a:lnTo>
                    <a:pt x="2362" y="1670"/>
                  </a:lnTo>
                  <a:lnTo>
                    <a:pt x="2355" y="1664"/>
                  </a:lnTo>
                  <a:lnTo>
                    <a:pt x="2348" y="1659"/>
                  </a:lnTo>
                  <a:lnTo>
                    <a:pt x="2339" y="1654"/>
                  </a:lnTo>
                  <a:lnTo>
                    <a:pt x="2330" y="1651"/>
                  </a:lnTo>
                  <a:lnTo>
                    <a:pt x="2321" y="1648"/>
                  </a:lnTo>
                  <a:lnTo>
                    <a:pt x="2311" y="1646"/>
                  </a:lnTo>
                  <a:lnTo>
                    <a:pt x="2300" y="1645"/>
                  </a:lnTo>
                  <a:lnTo>
                    <a:pt x="2300" y="1645"/>
                  </a:lnTo>
                  <a:lnTo>
                    <a:pt x="2290" y="1646"/>
                  </a:lnTo>
                  <a:lnTo>
                    <a:pt x="2280" y="1648"/>
                  </a:lnTo>
                  <a:lnTo>
                    <a:pt x="2270" y="1651"/>
                  </a:lnTo>
                  <a:lnTo>
                    <a:pt x="2260" y="1654"/>
                  </a:lnTo>
                  <a:lnTo>
                    <a:pt x="2251" y="1659"/>
                  </a:lnTo>
                  <a:lnTo>
                    <a:pt x="2243" y="1665"/>
                  </a:lnTo>
                  <a:lnTo>
                    <a:pt x="2235" y="1671"/>
                  </a:lnTo>
                  <a:lnTo>
                    <a:pt x="2229" y="1679"/>
                  </a:lnTo>
                  <a:lnTo>
                    <a:pt x="2222" y="1686"/>
                  </a:lnTo>
                  <a:lnTo>
                    <a:pt x="2216" y="1695"/>
                  </a:lnTo>
                  <a:lnTo>
                    <a:pt x="2212" y="1705"/>
                  </a:lnTo>
                  <a:lnTo>
                    <a:pt x="2207" y="1715"/>
                  </a:lnTo>
                  <a:lnTo>
                    <a:pt x="2204" y="1727"/>
                  </a:lnTo>
                  <a:lnTo>
                    <a:pt x="2202" y="1739"/>
                  </a:lnTo>
                  <a:lnTo>
                    <a:pt x="2201" y="1750"/>
                  </a:lnTo>
                  <a:lnTo>
                    <a:pt x="2200" y="1763"/>
                  </a:lnTo>
                  <a:lnTo>
                    <a:pt x="2200" y="1763"/>
                  </a:lnTo>
                  <a:lnTo>
                    <a:pt x="2201" y="1775"/>
                  </a:lnTo>
                  <a:lnTo>
                    <a:pt x="2202" y="1788"/>
                  </a:lnTo>
                  <a:lnTo>
                    <a:pt x="2204" y="1800"/>
                  </a:lnTo>
                  <a:lnTo>
                    <a:pt x="2207" y="1811"/>
                  </a:lnTo>
                  <a:lnTo>
                    <a:pt x="2212" y="1821"/>
                  </a:lnTo>
                  <a:lnTo>
                    <a:pt x="2216" y="1831"/>
                  </a:lnTo>
                  <a:lnTo>
                    <a:pt x="2222" y="1840"/>
                  </a:lnTo>
                  <a:lnTo>
                    <a:pt x="2229" y="1848"/>
                  </a:lnTo>
                  <a:lnTo>
                    <a:pt x="2236" y="1854"/>
                  </a:lnTo>
                  <a:lnTo>
                    <a:pt x="2244" y="1861"/>
                  </a:lnTo>
                  <a:lnTo>
                    <a:pt x="2253" y="1867"/>
                  </a:lnTo>
                  <a:lnTo>
                    <a:pt x="2262" y="1871"/>
                  </a:lnTo>
                  <a:lnTo>
                    <a:pt x="2272" y="1874"/>
                  </a:lnTo>
                  <a:lnTo>
                    <a:pt x="2283" y="1878"/>
                  </a:lnTo>
                  <a:lnTo>
                    <a:pt x="2294" y="1879"/>
                  </a:lnTo>
                  <a:lnTo>
                    <a:pt x="2306" y="1880"/>
                  </a:lnTo>
                  <a:lnTo>
                    <a:pt x="2306" y="1880"/>
                  </a:lnTo>
                  <a:lnTo>
                    <a:pt x="2317" y="1879"/>
                  </a:lnTo>
                  <a:lnTo>
                    <a:pt x="2327" y="1878"/>
                  </a:lnTo>
                  <a:lnTo>
                    <a:pt x="2339" y="1874"/>
                  </a:lnTo>
                  <a:lnTo>
                    <a:pt x="2349" y="1871"/>
                  </a:lnTo>
                  <a:lnTo>
                    <a:pt x="2359" y="1866"/>
                  </a:lnTo>
                  <a:lnTo>
                    <a:pt x="2368" y="1860"/>
                  </a:lnTo>
                  <a:lnTo>
                    <a:pt x="2376" y="1852"/>
                  </a:lnTo>
                  <a:lnTo>
                    <a:pt x="2385" y="1844"/>
                  </a:lnTo>
                  <a:lnTo>
                    <a:pt x="2350" y="1810"/>
                  </a:lnTo>
                  <a:lnTo>
                    <a:pt x="2350" y="1810"/>
                  </a:lnTo>
                  <a:close/>
                  <a:moveTo>
                    <a:pt x="2257" y="1739"/>
                  </a:moveTo>
                  <a:lnTo>
                    <a:pt x="2257" y="1739"/>
                  </a:lnTo>
                  <a:lnTo>
                    <a:pt x="2259" y="1729"/>
                  </a:lnTo>
                  <a:lnTo>
                    <a:pt x="2261" y="1720"/>
                  </a:lnTo>
                  <a:lnTo>
                    <a:pt x="2264" y="1712"/>
                  </a:lnTo>
                  <a:lnTo>
                    <a:pt x="2270" y="1705"/>
                  </a:lnTo>
                  <a:lnTo>
                    <a:pt x="2275" y="1700"/>
                  </a:lnTo>
                  <a:lnTo>
                    <a:pt x="2282" y="1696"/>
                  </a:lnTo>
                  <a:lnTo>
                    <a:pt x="2290" y="1693"/>
                  </a:lnTo>
                  <a:lnTo>
                    <a:pt x="2299" y="1693"/>
                  </a:lnTo>
                  <a:lnTo>
                    <a:pt x="2299" y="1693"/>
                  </a:lnTo>
                  <a:lnTo>
                    <a:pt x="2309" y="1694"/>
                  </a:lnTo>
                  <a:lnTo>
                    <a:pt x="2317" y="1696"/>
                  </a:lnTo>
                  <a:lnTo>
                    <a:pt x="2324" y="1701"/>
                  </a:lnTo>
                  <a:lnTo>
                    <a:pt x="2330" y="1708"/>
                  </a:lnTo>
                  <a:lnTo>
                    <a:pt x="2334" y="1714"/>
                  </a:lnTo>
                  <a:lnTo>
                    <a:pt x="2338" y="1722"/>
                  </a:lnTo>
                  <a:lnTo>
                    <a:pt x="2340" y="1731"/>
                  </a:lnTo>
                  <a:lnTo>
                    <a:pt x="2341" y="1739"/>
                  </a:lnTo>
                  <a:lnTo>
                    <a:pt x="2257" y="1739"/>
                  </a:lnTo>
                  <a:lnTo>
                    <a:pt x="2257" y="1739"/>
                  </a:lnTo>
                  <a:close/>
                  <a:moveTo>
                    <a:pt x="2884" y="1810"/>
                  </a:moveTo>
                  <a:lnTo>
                    <a:pt x="2884" y="1810"/>
                  </a:lnTo>
                  <a:lnTo>
                    <a:pt x="2875" y="1817"/>
                  </a:lnTo>
                  <a:lnTo>
                    <a:pt x="2867" y="1822"/>
                  </a:lnTo>
                  <a:lnTo>
                    <a:pt x="2860" y="1824"/>
                  </a:lnTo>
                  <a:lnTo>
                    <a:pt x="2854" y="1827"/>
                  </a:lnTo>
                  <a:lnTo>
                    <a:pt x="2848" y="1828"/>
                  </a:lnTo>
                  <a:lnTo>
                    <a:pt x="2840" y="1829"/>
                  </a:lnTo>
                  <a:lnTo>
                    <a:pt x="2840" y="1829"/>
                  </a:lnTo>
                  <a:lnTo>
                    <a:pt x="2834" y="1828"/>
                  </a:lnTo>
                  <a:lnTo>
                    <a:pt x="2828" y="1828"/>
                  </a:lnTo>
                  <a:lnTo>
                    <a:pt x="2820" y="1825"/>
                  </a:lnTo>
                  <a:lnTo>
                    <a:pt x="2812" y="1821"/>
                  </a:lnTo>
                  <a:lnTo>
                    <a:pt x="2804" y="1815"/>
                  </a:lnTo>
                  <a:lnTo>
                    <a:pt x="2801" y="1811"/>
                  </a:lnTo>
                  <a:lnTo>
                    <a:pt x="2798" y="1807"/>
                  </a:lnTo>
                  <a:lnTo>
                    <a:pt x="2795" y="1801"/>
                  </a:lnTo>
                  <a:lnTo>
                    <a:pt x="2793" y="1794"/>
                  </a:lnTo>
                  <a:lnTo>
                    <a:pt x="2791" y="1788"/>
                  </a:lnTo>
                  <a:lnTo>
                    <a:pt x="2790" y="1780"/>
                  </a:lnTo>
                  <a:lnTo>
                    <a:pt x="2928" y="1780"/>
                  </a:lnTo>
                  <a:lnTo>
                    <a:pt x="2928" y="1780"/>
                  </a:lnTo>
                  <a:lnTo>
                    <a:pt x="2929" y="1763"/>
                  </a:lnTo>
                  <a:lnTo>
                    <a:pt x="2929" y="1763"/>
                  </a:lnTo>
                  <a:lnTo>
                    <a:pt x="2928" y="1750"/>
                  </a:lnTo>
                  <a:lnTo>
                    <a:pt x="2927" y="1738"/>
                  </a:lnTo>
                  <a:lnTo>
                    <a:pt x="2924" y="1725"/>
                  </a:lnTo>
                  <a:lnTo>
                    <a:pt x="2922" y="1714"/>
                  </a:lnTo>
                  <a:lnTo>
                    <a:pt x="2918" y="1704"/>
                  </a:lnTo>
                  <a:lnTo>
                    <a:pt x="2913" y="1694"/>
                  </a:lnTo>
                  <a:lnTo>
                    <a:pt x="2909" y="1685"/>
                  </a:lnTo>
                  <a:lnTo>
                    <a:pt x="2903" y="1678"/>
                  </a:lnTo>
                  <a:lnTo>
                    <a:pt x="2897" y="1670"/>
                  </a:lnTo>
                  <a:lnTo>
                    <a:pt x="2889" y="1664"/>
                  </a:lnTo>
                  <a:lnTo>
                    <a:pt x="2881" y="1659"/>
                  </a:lnTo>
                  <a:lnTo>
                    <a:pt x="2873" y="1654"/>
                  </a:lnTo>
                  <a:lnTo>
                    <a:pt x="2864" y="1651"/>
                  </a:lnTo>
                  <a:lnTo>
                    <a:pt x="2854" y="1648"/>
                  </a:lnTo>
                  <a:lnTo>
                    <a:pt x="2844" y="1646"/>
                  </a:lnTo>
                  <a:lnTo>
                    <a:pt x="2834" y="1645"/>
                  </a:lnTo>
                  <a:lnTo>
                    <a:pt x="2834" y="1645"/>
                  </a:lnTo>
                  <a:lnTo>
                    <a:pt x="2823" y="1646"/>
                  </a:lnTo>
                  <a:lnTo>
                    <a:pt x="2813" y="1648"/>
                  </a:lnTo>
                  <a:lnTo>
                    <a:pt x="2803" y="1651"/>
                  </a:lnTo>
                  <a:lnTo>
                    <a:pt x="2794" y="1654"/>
                  </a:lnTo>
                  <a:lnTo>
                    <a:pt x="2785" y="1659"/>
                  </a:lnTo>
                  <a:lnTo>
                    <a:pt x="2777" y="1665"/>
                  </a:lnTo>
                  <a:lnTo>
                    <a:pt x="2770" y="1671"/>
                  </a:lnTo>
                  <a:lnTo>
                    <a:pt x="2762" y="1679"/>
                  </a:lnTo>
                  <a:lnTo>
                    <a:pt x="2755" y="1686"/>
                  </a:lnTo>
                  <a:lnTo>
                    <a:pt x="2750" y="1695"/>
                  </a:lnTo>
                  <a:lnTo>
                    <a:pt x="2745" y="1705"/>
                  </a:lnTo>
                  <a:lnTo>
                    <a:pt x="2741" y="1715"/>
                  </a:lnTo>
                  <a:lnTo>
                    <a:pt x="2739" y="1727"/>
                  </a:lnTo>
                  <a:lnTo>
                    <a:pt x="2735" y="1739"/>
                  </a:lnTo>
                  <a:lnTo>
                    <a:pt x="2734" y="1750"/>
                  </a:lnTo>
                  <a:lnTo>
                    <a:pt x="2734" y="1763"/>
                  </a:lnTo>
                  <a:lnTo>
                    <a:pt x="2734" y="1763"/>
                  </a:lnTo>
                  <a:lnTo>
                    <a:pt x="2734" y="1775"/>
                  </a:lnTo>
                  <a:lnTo>
                    <a:pt x="2735" y="1788"/>
                  </a:lnTo>
                  <a:lnTo>
                    <a:pt x="2738" y="1800"/>
                  </a:lnTo>
                  <a:lnTo>
                    <a:pt x="2741" y="1811"/>
                  </a:lnTo>
                  <a:lnTo>
                    <a:pt x="2745" y="1821"/>
                  </a:lnTo>
                  <a:lnTo>
                    <a:pt x="2751" y="1831"/>
                  </a:lnTo>
                  <a:lnTo>
                    <a:pt x="2757" y="1840"/>
                  </a:lnTo>
                  <a:lnTo>
                    <a:pt x="2763" y="1848"/>
                  </a:lnTo>
                  <a:lnTo>
                    <a:pt x="2770" y="1854"/>
                  </a:lnTo>
                  <a:lnTo>
                    <a:pt x="2778" y="1861"/>
                  </a:lnTo>
                  <a:lnTo>
                    <a:pt x="2787" y="1867"/>
                  </a:lnTo>
                  <a:lnTo>
                    <a:pt x="2797" y="1871"/>
                  </a:lnTo>
                  <a:lnTo>
                    <a:pt x="2807" y="1874"/>
                  </a:lnTo>
                  <a:lnTo>
                    <a:pt x="2817" y="1878"/>
                  </a:lnTo>
                  <a:lnTo>
                    <a:pt x="2829" y="1879"/>
                  </a:lnTo>
                  <a:lnTo>
                    <a:pt x="2840" y="1880"/>
                  </a:lnTo>
                  <a:lnTo>
                    <a:pt x="2840" y="1880"/>
                  </a:lnTo>
                  <a:lnTo>
                    <a:pt x="2851" y="1879"/>
                  </a:lnTo>
                  <a:lnTo>
                    <a:pt x="2862" y="1878"/>
                  </a:lnTo>
                  <a:lnTo>
                    <a:pt x="2872" y="1874"/>
                  </a:lnTo>
                  <a:lnTo>
                    <a:pt x="2882" y="1871"/>
                  </a:lnTo>
                  <a:lnTo>
                    <a:pt x="2892" y="1866"/>
                  </a:lnTo>
                  <a:lnTo>
                    <a:pt x="2902" y="1860"/>
                  </a:lnTo>
                  <a:lnTo>
                    <a:pt x="2911" y="1852"/>
                  </a:lnTo>
                  <a:lnTo>
                    <a:pt x="2919" y="1844"/>
                  </a:lnTo>
                  <a:lnTo>
                    <a:pt x="2884" y="1810"/>
                  </a:lnTo>
                  <a:lnTo>
                    <a:pt x="2884" y="1810"/>
                  </a:lnTo>
                  <a:close/>
                  <a:moveTo>
                    <a:pt x="2791" y="1739"/>
                  </a:moveTo>
                  <a:lnTo>
                    <a:pt x="2791" y="1739"/>
                  </a:lnTo>
                  <a:lnTo>
                    <a:pt x="2792" y="1729"/>
                  </a:lnTo>
                  <a:lnTo>
                    <a:pt x="2795" y="1720"/>
                  </a:lnTo>
                  <a:lnTo>
                    <a:pt x="2799" y="1712"/>
                  </a:lnTo>
                  <a:lnTo>
                    <a:pt x="2803" y="1705"/>
                  </a:lnTo>
                  <a:lnTo>
                    <a:pt x="2810" y="1700"/>
                  </a:lnTo>
                  <a:lnTo>
                    <a:pt x="2817" y="1696"/>
                  </a:lnTo>
                  <a:lnTo>
                    <a:pt x="2824" y="1693"/>
                  </a:lnTo>
                  <a:lnTo>
                    <a:pt x="2833" y="1693"/>
                  </a:lnTo>
                  <a:lnTo>
                    <a:pt x="2833" y="1693"/>
                  </a:lnTo>
                  <a:lnTo>
                    <a:pt x="2843" y="1694"/>
                  </a:lnTo>
                  <a:lnTo>
                    <a:pt x="2851" y="1696"/>
                  </a:lnTo>
                  <a:lnTo>
                    <a:pt x="2859" y="1701"/>
                  </a:lnTo>
                  <a:lnTo>
                    <a:pt x="2864" y="1708"/>
                  </a:lnTo>
                  <a:lnTo>
                    <a:pt x="2869" y="1714"/>
                  </a:lnTo>
                  <a:lnTo>
                    <a:pt x="2872" y="1722"/>
                  </a:lnTo>
                  <a:lnTo>
                    <a:pt x="2874" y="1731"/>
                  </a:lnTo>
                  <a:lnTo>
                    <a:pt x="2875" y="1739"/>
                  </a:lnTo>
                  <a:lnTo>
                    <a:pt x="2791" y="1739"/>
                  </a:lnTo>
                  <a:lnTo>
                    <a:pt x="2791" y="1739"/>
                  </a:lnTo>
                  <a:close/>
                  <a:moveTo>
                    <a:pt x="2658" y="1797"/>
                  </a:moveTo>
                  <a:lnTo>
                    <a:pt x="2658" y="1797"/>
                  </a:lnTo>
                  <a:lnTo>
                    <a:pt x="2658" y="1804"/>
                  </a:lnTo>
                  <a:lnTo>
                    <a:pt x="2659" y="1810"/>
                  </a:lnTo>
                  <a:lnTo>
                    <a:pt x="2661" y="1815"/>
                  </a:lnTo>
                  <a:lnTo>
                    <a:pt x="2663" y="1820"/>
                  </a:lnTo>
                  <a:lnTo>
                    <a:pt x="2667" y="1823"/>
                  </a:lnTo>
                  <a:lnTo>
                    <a:pt x="2671" y="1825"/>
                  </a:lnTo>
                  <a:lnTo>
                    <a:pt x="2675" y="1827"/>
                  </a:lnTo>
                  <a:lnTo>
                    <a:pt x="2682" y="1827"/>
                  </a:lnTo>
                  <a:lnTo>
                    <a:pt x="2682" y="1827"/>
                  </a:lnTo>
                  <a:lnTo>
                    <a:pt x="2690" y="1827"/>
                  </a:lnTo>
                  <a:lnTo>
                    <a:pt x="2699" y="1824"/>
                  </a:lnTo>
                  <a:lnTo>
                    <a:pt x="2708" y="1821"/>
                  </a:lnTo>
                  <a:lnTo>
                    <a:pt x="2715" y="1817"/>
                  </a:lnTo>
                  <a:lnTo>
                    <a:pt x="2709" y="1869"/>
                  </a:lnTo>
                  <a:lnTo>
                    <a:pt x="2709" y="1869"/>
                  </a:lnTo>
                  <a:lnTo>
                    <a:pt x="2699" y="1873"/>
                  </a:lnTo>
                  <a:lnTo>
                    <a:pt x="2687" y="1877"/>
                  </a:lnTo>
                  <a:lnTo>
                    <a:pt x="2674" y="1879"/>
                  </a:lnTo>
                  <a:lnTo>
                    <a:pt x="2662" y="1880"/>
                  </a:lnTo>
                  <a:lnTo>
                    <a:pt x="2662" y="1880"/>
                  </a:lnTo>
                  <a:lnTo>
                    <a:pt x="2654" y="1879"/>
                  </a:lnTo>
                  <a:lnTo>
                    <a:pt x="2647" y="1878"/>
                  </a:lnTo>
                  <a:lnTo>
                    <a:pt x="2640" y="1876"/>
                  </a:lnTo>
                  <a:lnTo>
                    <a:pt x="2634" y="1873"/>
                  </a:lnTo>
                  <a:lnTo>
                    <a:pt x="2629" y="1870"/>
                  </a:lnTo>
                  <a:lnTo>
                    <a:pt x="2623" y="1867"/>
                  </a:lnTo>
                  <a:lnTo>
                    <a:pt x="2620" y="1862"/>
                  </a:lnTo>
                  <a:lnTo>
                    <a:pt x="2615" y="1857"/>
                  </a:lnTo>
                  <a:lnTo>
                    <a:pt x="2610" y="1847"/>
                  </a:lnTo>
                  <a:lnTo>
                    <a:pt x="2605" y="1834"/>
                  </a:lnTo>
                  <a:lnTo>
                    <a:pt x="2603" y="1823"/>
                  </a:lnTo>
                  <a:lnTo>
                    <a:pt x="2602" y="1811"/>
                  </a:lnTo>
                  <a:lnTo>
                    <a:pt x="2602" y="1702"/>
                  </a:lnTo>
                  <a:lnTo>
                    <a:pt x="2568" y="1702"/>
                  </a:lnTo>
                  <a:lnTo>
                    <a:pt x="2568" y="1651"/>
                  </a:lnTo>
                  <a:lnTo>
                    <a:pt x="2602" y="1651"/>
                  </a:lnTo>
                  <a:lnTo>
                    <a:pt x="2602" y="1593"/>
                  </a:lnTo>
                  <a:lnTo>
                    <a:pt x="2658" y="1565"/>
                  </a:lnTo>
                  <a:lnTo>
                    <a:pt x="2658" y="1651"/>
                  </a:lnTo>
                  <a:lnTo>
                    <a:pt x="2708" y="1651"/>
                  </a:lnTo>
                  <a:lnTo>
                    <a:pt x="2708" y="1702"/>
                  </a:lnTo>
                  <a:lnTo>
                    <a:pt x="2658" y="1702"/>
                  </a:lnTo>
                  <a:lnTo>
                    <a:pt x="2658" y="1797"/>
                  </a:lnTo>
                  <a:lnTo>
                    <a:pt x="2658" y="1797"/>
                  </a:lnTo>
                  <a:close/>
                  <a:moveTo>
                    <a:pt x="2550" y="1869"/>
                  </a:moveTo>
                  <a:lnTo>
                    <a:pt x="2550" y="1869"/>
                  </a:lnTo>
                  <a:lnTo>
                    <a:pt x="2540" y="1873"/>
                  </a:lnTo>
                  <a:lnTo>
                    <a:pt x="2529" y="1877"/>
                  </a:lnTo>
                  <a:lnTo>
                    <a:pt x="2516" y="1879"/>
                  </a:lnTo>
                  <a:lnTo>
                    <a:pt x="2504" y="1880"/>
                  </a:lnTo>
                  <a:lnTo>
                    <a:pt x="2504" y="1880"/>
                  </a:lnTo>
                  <a:lnTo>
                    <a:pt x="2495" y="1879"/>
                  </a:lnTo>
                  <a:lnTo>
                    <a:pt x="2489" y="1878"/>
                  </a:lnTo>
                  <a:lnTo>
                    <a:pt x="2482" y="1876"/>
                  </a:lnTo>
                  <a:lnTo>
                    <a:pt x="2475" y="1873"/>
                  </a:lnTo>
                  <a:lnTo>
                    <a:pt x="2471" y="1870"/>
                  </a:lnTo>
                  <a:lnTo>
                    <a:pt x="2465" y="1867"/>
                  </a:lnTo>
                  <a:lnTo>
                    <a:pt x="2461" y="1862"/>
                  </a:lnTo>
                  <a:lnTo>
                    <a:pt x="2458" y="1857"/>
                  </a:lnTo>
                  <a:lnTo>
                    <a:pt x="2451" y="1847"/>
                  </a:lnTo>
                  <a:lnTo>
                    <a:pt x="2448" y="1834"/>
                  </a:lnTo>
                  <a:lnTo>
                    <a:pt x="2444" y="1823"/>
                  </a:lnTo>
                  <a:lnTo>
                    <a:pt x="2444" y="1811"/>
                  </a:lnTo>
                  <a:lnTo>
                    <a:pt x="2444" y="1702"/>
                  </a:lnTo>
                  <a:lnTo>
                    <a:pt x="2410" y="1702"/>
                  </a:lnTo>
                  <a:lnTo>
                    <a:pt x="2410" y="1651"/>
                  </a:lnTo>
                  <a:lnTo>
                    <a:pt x="2444" y="1651"/>
                  </a:lnTo>
                  <a:lnTo>
                    <a:pt x="2444" y="1593"/>
                  </a:lnTo>
                  <a:lnTo>
                    <a:pt x="2500" y="1565"/>
                  </a:lnTo>
                  <a:lnTo>
                    <a:pt x="2500" y="1651"/>
                  </a:lnTo>
                  <a:lnTo>
                    <a:pt x="2546" y="1651"/>
                  </a:lnTo>
                  <a:lnTo>
                    <a:pt x="2546" y="1702"/>
                  </a:lnTo>
                  <a:lnTo>
                    <a:pt x="2500" y="1702"/>
                  </a:lnTo>
                  <a:lnTo>
                    <a:pt x="2500" y="1797"/>
                  </a:lnTo>
                  <a:lnTo>
                    <a:pt x="2500" y="1797"/>
                  </a:lnTo>
                  <a:lnTo>
                    <a:pt x="2500" y="1804"/>
                  </a:lnTo>
                  <a:lnTo>
                    <a:pt x="2501" y="1810"/>
                  </a:lnTo>
                  <a:lnTo>
                    <a:pt x="2503" y="1815"/>
                  </a:lnTo>
                  <a:lnTo>
                    <a:pt x="2505" y="1820"/>
                  </a:lnTo>
                  <a:lnTo>
                    <a:pt x="2509" y="1823"/>
                  </a:lnTo>
                  <a:lnTo>
                    <a:pt x="2513" y="1825"/>
                  </a:lnTo>
                  <a:lnTo>
                    <a:pt x="2518" y="1827"/>
                  </a:lnTo>
                  <a:lnTo>
                    <a:pt x="2523" y="1827"/>
                  </a:lnTo>
                  <a:lnTo>
                    <a:pt x="2523" y="1827"/>
                  </a:lnTo>
                  <a:lnTo>
                    <a:pt x="2532" y="1827"/>
                  </a:lnTo>
                  <a:lnTo>
                    <a:pt x="2541" y="1824"/>
                  </a:lnTo>
                  <a:lnTo>
                    <a:pt x="2549" y="1821"/>
                  </a:lnTo>
                  <a:lnTo>
                    <a:pt x="2556" y="1817"/>
                  </a:lnTo>
                  <a:lnTo>
                    <a:pt x="2550" y="1869"/>
                  </a:lnTo>
                  <a:lnTo>
                    <a:pt x="2550" y="1869"/>
                  </a:lnTo>
                  <a:close/>
                  <a:moveTo>
                    <a:pt x="3096" y="1713"/>
                  </a:moveTo>
                  <a:lnTo>
                    <a:pt x="3096" y="1713"/>
                  </a:lnTo>
                  <a:lnTo>
                    <a:pt x="3088" y="1708"/>
                  </a:lnTo>
                  <a:lnTo>
                    <a:pt x="3079" y="1704"/>
                  </a:lnTo>
                  <a:lnTo>
                    <a:pt x="3069" y="1702"/>
                  </a:lnTo>
                  <a:lnTo>
                    <a:pt x="3059" y="1701"/>
                  </a:lnTo>
                  <a:lnTo>
                    <a:pt x="3059" y="1701"/>
                  </a:lnTo>
                  <a:lnTo>
                    <a:pt x="3050" y="1702"/>
                  </a:lnTo>
                  <a:lnTo>
                    <a:pt x="3041" y="1704"/>
                  </a:lnTo>
                  <a:lnTo>
                    <a:pt x="3034" y="1709"/>
                  </a:lnTo>
                  <a:lnTo>
                    <a:pt x="3029" y="1714"/>
                  </a:lnTo>
                  <a:lnTo>
                    <a:pt x="3024" y="1721"/>
                  </a:lnTo>
                  <a:lnTo>
                    <a:pt x="3022" y="1730"/>
                  </a:lnTo>
                  <a:lnTo>
                    <a:pt x="3020" y="1741"/>
                  </a:lnTo>
                  <a:lnTo>
                    <a:pt x="3019" y="1753"/>
                  </a:lnTo>
                  <a:lnTo>
                    <a:pt x="3019" y="1874"/>
                  </a:lnTo>
                  <a:lnTo>
                    <a:pt x="2964" y="1874"/>
                  </a:lnTo>
                  <a:lnTo>
                    <a:pt x="2964" y="1651"/>
                  </a:lnTo>
                  <a:lnTo>
                    <a:pt x="3019" y="1651"/>
                  </a:lnTo>
                  <a:lnTo>
                    <a:pt x="3019" y="1670"/>
                  </a:lnTo>
                  <a:lnTo>
                    <a:pt x="3019" y="1670"/>
                  </a:lnTo>
                  <a:lnTo>
                    <a:pt x="3024" y="1664"/>
                  </a:lnTo>
                  <a:lnTo>
                    <a:pt x="3030" y="1659"/>
                  </a:lnTo>
                  <a:lnTo>
                    <a:pt x="3036" y="1655"/>
                  </a:lnTo>
                  <a:lnTo>
                    <a:pt x="3042" y="1652"/>
                  </a:lnTo>
                  <a:lnTo>
                    <a:pt x="3048" y="1649"/>
                  </a:lnTo>
                  <a:lnTo>
                    <a:pt x="3054" y="1648"/>
                  </a:lnTo>
                  <a:lnTo>
                    <a:pt x="3061" y="1646"/>
                  </a:lnTo>
                  <a:lnTo>
                    <a:pt x="3069" y="1645"/>
                  </a:lnTo>
                  <a:lnTo>
                    <a:pt x="3069" y="1645"/>
                  </a:lnTo>
                  <a:lnTo>
                    <a:pt x="3080" y="1646"/>
                  </a:lnTo>
                  <a:lnTo>
                    <a:pt x="3091" y="1650"/>
                  </a:lnTo>
                  <a:lnTo>
                    <a:pt x="3101" y="1653"/>
                  </a:lnTo>
                  <a:lnTo>
                    <a:pt x="3110" y="1659"/>
                  </a:lnTo>
                  <a:lnTo>
                    <a:pt x="3096" y="1713"/>
                  </a:lnTo>
                  <a:lnTo>
                    <a:pt x="3096" y="1713"/>
                  </a:lnTo>
                  <a:close/>
                  <a:moveTo>
                    <a:pt x="597" y="1591"/>
                  </a:moveTo>
                  <a:lnTo>
                    <a:pt x="597" y="1619"/>
                  </a:lnTo>
                  <a:lnTo>
                    <a:pt x="541" y="1619"/>
                  </a:lnTo>
                  <a:lnTo>
                    <a:pt x="541" y="1563"/>
                  </a:lnTo>
                  <a:lnTo>
                    <a:pt x="597" y="1563"/>
                  </a:lnTo>
                  <a:lnTo>
                    <a:pt x="597" y="1591"/>
                  </a:lnTo>
                  <a:lnTo>
                    <a:pt x="597" y="1591"/>
                  </a:lnTo>
                  <a:close/>
                  <a:moveTo>
                    <a:pt x="981" y="1651"/>
                  </a:moveTo>
                  <a:lnTo>
                    <a:pt x="1037" y="1651"/>
                  </a:lnTo>
                  <a:lnTo>
                    <a:pt x="1037" y="1751"/>
                  </a:lnTo>
                  <a:lnTo>
                    <a:pt x="1037" y="1874"/>
                  </a:lnTo>
                  <a:lnTo>
                    <a:pt x="981" y="1874"/>
                  </a:lnTo>
                  <a:lnTo>
                    <a:pt x="981" y="1651"/>
                  </a:lnTo>
                  <a:lnTo>
                    <a:pt x="981" y="1651"/>
                  </a:lnTo>
                  <a:close/>
                  <a:moveTo>
                    <a:pt x="1037" y="1591"/>
                  </a:moveTo>
                  <a:lnTo>
                    <a:pt x="1037" y="1619"/>
                  </a:lnTo>
                  <a:lnTo>
                    <a:pt x="981" y="1619"/>
                  </a:lnTo>
                  <a:lnTo>
                    <a:pt x="981" y="1563"/>
                  </a:lnTo>
                  <a:lnTo>
                    <a:pt x="1037" y="1563"/>
                  </a:lnTo>
                  <a:lnTo>
                    <a:pt x="1037" y="1591"/>
                  </a:lnTo>
                  <a:lnTo>
                    <a:pt x="1037" y="1591"/>
                  </a:lnTo>
                  <a:close/>
                  <a:moveTo>
                    <a:pt x="2558" y="2058"/>
                  </a:moveTo>
                  <a:lnTo>
                    <a:pt x="2558" y="2058"/>
                  </a:lnTo>
                  <a:lnTo>
                    <a:pt x="2552" y="2053"/>
                  </a:lnTo>
                  <a:lnTo>
                    <a:pt x="2546" y="2049"/>
                  </a:lnTo>
                  <a:lnTo>
                    <a:pt x="2541" y="2046"/>
                  </a:lnTo>
                  <a:lnTo>
                    <a:pt x="2534" y="2042"/>
                  </a:lnTo>
                  <a:lnTo>
                    <a:pt x="2529" y="2040"/>
                  </a:lnTo>
                  <a:lnTo>
                    <a:pt x="2522" y="2039"/>
                  </a:lnTo>
                  <a:lnTo>
                    <a:pt x="2508" y="2037"/>
                  </a:lnTo>
                  <a:lnTo>
                    <a:pt x="2508" y="2037"/>
                  </a:lnTo>
                  <a:lnTo>
                    <a:pt x="2498" y="2038"/>
                  </a:lnTo>
                  <a:lnTo>
                    <a:pt x="2489" y="2039"/>
                  </a:lnTo>
                  <a:lnTo>
                    <a:pt x="2480" y="2042"/>
                  </a:lnTo>
                  <a:lnTo>
                    <a:pt x="2471" y="2046"/>
                  </a:lnTo>
                  <a:lnTo>
                    <a:pt x="2463" y="2050"/>
                  </a:lnTo>
                  <a:lnTo>
                    <a:pt x="2456" y="2055"/>
                  </a:lnTo>
                  <a:lnTo>
                    <a:pt x="2450" y="2061"/>
                  </a:lnTo>
                  <a:lnTo>
                    <a:pt x="2443" y="2068"/>
                  </a:lnTo>
                  <a:lnTo>
                    <a:pt x="2439" y="2076"/>
                  </a:lnTo>
                  <a:lnTo>
                    <a:pt x="2433" y="2085"/>
                  </a:lnTo>
                  <a:lnTo>
                    <a:pt x="2430" y="2093"/>
                  </a:lnTo>
                  <a:lnTo>
                    <a:pt x="2426" y="2105"/>
                  </a:lnTo>
                  <a:lnTo>
                    <a:pt x="2423" y="2115"/>
                  </a:lnTo>
                  <a:lnTo>
                    <a:pt x="2422" y="2127"/>
                  </a:lnTo>
                  <a:lnTo>
                    <a:pt x="2421" y="2139"/>
                  </a:lnTo>
                  <a:lnTo>
                    <a:pt x="2420" y="2152"/>
                  </a:lnTo>
                  <a:lnTo>
                    <a:pt x="2420" y="2152"/>
                  </a:lnTo>
                  <a:lnTo>
                    <a:pt x="2421" y="2166"/>
                  </a:lnTo>
                  <a:lnTo>
                    <a:pt x="2422" y="2178"/>
                  </a:lnTo>
                  <a:lnTo>
                    <a:pt x="2423" y="2190"/>
                  </a:lnTo>
                  <a:lnTo>
                    <a:pt x="2426" y="2202"/>
                  </a:lnTo>
                  <a:lnTo>
                    <a:pt x="2429" y="2212"/>
                  </a:lnTo>
                  <a:lnTo>
                    <a:pt x="2433" y="2222"/>
                  </a:lnTo>
                  <a:lnTo>
                    <a:pt x="2438" y="2231"/>
                  </a:lnTo>
                  <a:lnTo>
                    <a:pt x="2443" y="2239"/>
                  </a:lnTo>
                  <a:lnTo>
                    <a:pt x="2449" y="2247"/>
                  </a:lnTo>
                  <a:lnTo>
                    <a:pt x="2455" y="2252"/>
                  </a:lnTo>
                  <a:lnTo>
                    <a:pt x="2462" y="2258"/>
                  </a:lnTo>
                  <a:lnTo>
                    <a:pt x="2470" y="2262"/>
                  </a:lnTo>
                  <a:lnTo>
                    <a:pt x="2479" y="2267"/>
                  </a:lnTo>
                  <a:lnTo>
                    <a:pt x="2488" y="2269"/>
                  </a:lnTo>
                  <a:lnTo>
                    <a:pt x="2496" y="2270"/>
                  </a:lnTo>
                  <a:lnTo>
                    <a:pt x="2506" y="2271"/>
                  </a:lnTo>
                  <a:lnTo>
                    <a:pt x="2506" y="2271"/>
                  </a:lnTo>
                  <a:lnTo>
                    <a:pt x="2513" y="2270"/>
                  </a:lnTo>
                  <a:lnTo>
                    <a:pt x="2521" y="2269"/>
                  </a:lnTo>
                  <a:lnTo>
                    <a:pt x="2528" y="2268"/>
                  </a:lnTo>
                  <a:lnTo>
                    <a:pt x="2533" y="2266"/>
                  </a:lnTo>
                  <a:lnTo>
                    <a:pt x="2540" y="2262"/>
                  </a:lnTo>
                  <a:lnTo>
                    <a:pt x="2546" y="2259"/>
                  </a:lnTo>
                  <a:lnTo>
                    <a:pt x="2552" y="2255"/>
                  </a:lnTo>
                  <a:lnTo>
                    <a:pt x="2558" y="2249"/>
                  </a:lnTo>
                  <a:lnTo>
                    <a:pt x="2558" y="2266"/>
                  </a:lnTo>
                  <a:lnTo>
                    <a:pt x="2613" y="2266"/>
                  </a:lnTo>
                  <a:lnTo>
                    <a:pt x="2613" y="1949"/>
                  </a:lnTo>
                  <a:lnTo>
                    <a:pt x="2558" y="1977"/>
                  </a:lnTo>
                  <a:lnTo>
                    <a:pt x="2558" y="2058"/>
                  </a:lnTo>
                  <a:lnTo>
                    <a:pt x="2558" y="2058"/>
                  </a:lnTo>
                  <a:close/>
                  <a:moveTo>
                    <a:pt x="2519" y="2220"/>
                  </a:moveTo>
                  <a:lnTo>
                    <a:pt x="2519" y="2220"/>
                  </a:lnTo>
                  <a:lnTo>
                    <a:pt x="2511" y="2219"/>
                  </a:lnTo>
                  <a:lnTo>
                    <a:pt x="2504" y="2217"/>
                  </a:lnTo>
                  <a:lnTo>
                    <a:pt x="2496" y="2214"/>
                  </a:lnTo>
                  <a:lnTo>
                    <a:pt x="2490" y="2207"/>
                  </a:lnTo>
                  <a:lnTo>
                    <a:pt x="2484" y="2198"/>
                  </a:lnTo>
                  <a:lnTo>
                    <a:pt x="2480" y="2186"/>
                  </a:lnTo>
                  <a:lnTo>
                    <a:pt x="2478" y="2170"/>
                  </a:lnTo>
                  <a:lnTo>
                    <a:pt x="2476" y="2150"/>
                  </a:lnTo>
                  <a:lnTo>
                    <a:pt x="2476" y="2150"/>
                  </a:lnTo>
                  <a:lnTo>
                    <a:pt x="2478" y="2133"/>
                  </a:lnTo>
                  <a:lnTo>
                    <a:pt x="2480" y="2119"/>
                  </a:lnTo>
                  <a:lnTo>
                    <a:pt x="2484" y="2108"/>
                  </a:lnTo>
                  <a:lnTo>
                    <a:pt x="2490" y="2100"/>
                  </a:lnTo>
                  <a:lnTo>
                    <a:pt x="2496" y="2095"/>
                  </a:lnTo>
                  <a:lnTo>
                    <a:pt x="2503" y="2090"/>
                  </a:lnTo>
                  <a:lnTo>
                    <a:pt x="2511" y="2089"/>
                  </a:lnTo>
                  <a:lnTo>
                    <a:pt x="2518" y="2088"/>
                  </a:lnTo>
                  <a:lnTo>
                    <a:pt x="2518" y="2088"/>
                  </a:lnTo>
                  <a:lnTo>
                    <a:pt x="2525" y="2089"/>
                  </a:lnTo>
                  <a:lnTo>
                    <a:pt x="2532" y="2090"/>
                  </a:lnTo>
                  <a:lnTo>
                    <a:pt x="2538" y="2092"/>
                  </a:lnTo>
                  <a:lnTo>
                    <a:pt x="2543" y="2096"/>
                  </a:lnTo>
                  <a:lnTo>
                    <a:pt x="2548" y="2099"/>
                  </a:lnTo>
                  <a:lnTo>
                    <a:pt x="2552" y="2102"/>
                  </a:lnTo>
                  <a:lnTo>
                    <a:pt x="2558" y="2110"/>
                  </a:lnTo>
                  <a:lnTo>
                    <a:pt x="2558" y="2198"/>
                  </a:lnTo>
                  <a:lnTo>
                    <a:pt x="2558" y="2198"/>
                  </a:lnTo>
                  <a:lnTo>
                    <a:pt x="2551" y="2206"/>
                  </a:lnTo>
                  <a:lnTo>
                    <a:pt x="2543" y="2212"/>
                  </a:lnTo>
                  <a:lnTo>
                    <a:pt x="2538" y="2216"/>
                  </a:lnTo>
                  <a:lnTo>
                    <a:pt x="2532" y="2218"/>
                  </a:lnTo>
                  <a:lnTo>
                    <a:pt x="2525" y="2219"/>
                  </a:lnTo>
                  <a:lnTo>
                    <a:pt x="2519" y="2220"/>
                  </a:lnTo>
                  <a:lnTo>
                    <a:pt x="2519" y="2220"/>
                  </a:lnTo>
                  <a:lnTo>
                    <a:pt x="2519" y="2220"/>
                  </a:lnTo>
                  <a:close/>
                  <a:moveTo>
                    <a:pt x="677" y="2105"/>
                  </a:moveTo>
                  <a:lnTo>
                    <a:pt x="677" y="2105"/>
                  </a:lnTo>
                  <a:lnTo>
                    <a:pt x="669" y="2100"/>
                  </a:lnTo>
                  <a:lnTo>
                    <a:pt x="660" y="2096"/>
                  </a:lnTo>
                  <a:lnTo>
                    <a:pt x="650" y="2093"/>
                  </a:lnTo>
                  <a:lnTo>
                    <a:pt x="640" y="2092"/>
                  </a:lnTo>
                  <a:lnTo>
                    <a:pt x="640" y="2092"/>
                  </a:lnTo>
                  <a:lnTo>
                    <a:pt x="631" y="2093"/>
                  </a:lnTo>
                  <a:lnTo>
                    <a:pt x="622" y="2096"/>
                  </a:lnTo>
                  <a:lnTo>
                    <a:pt x="616" y="2100"/>
                  </a:lnTo>
                  <a:lnTo>
                    <a:pt x="610" y="2106"/>
                  </a:lnTo>
                  <a:lnTo>
                    <a:pt x="606" y="2112"/>
                  </a:lnTo>
                  <a:lnTo>
                    <a:pt x="604" y="2121"/>
                  </a:lnTo>
                  <a:lnTo>
                    <a:pt x="601" y="2132"/>
                  </a:lnTo>
                  <a:lnTo>
                    <a:pt x="600" y="2145"/>
                  </a:lnTo>
                  <a:lnTo>
                    <a:pt x="600" y="2266"/>
                  </a:lnTo>
                  <a:lnTo>
                    <a:pt x="546" y="2266"/>
                  </a:lnTo>
                  <a:lnTo>
                    <a:pt x="546" y="2042"/>
                  </a:lnTo>
                  <a:lnTo>
                    <a:pt x="600" y="2042"/>
                  </a:lnTo>
                  <a:lnTo>
                    <a:pt x="600" y="2061"/>
                  </a:lnTo>
                  <a:lnTo>
                    <a:pt x="600" y="2061"/>
                  </a:lnTo>
                  <a:lnTo>
                    <a:pt x="606" y="2056"/>
                  </a:lnTo>
                  <a:lnTo>
                    <a:pt x="611" y="2050"/>
                  </a:lnTo>
                  <a:lnTo>
                    <a:pt x="617" y="2047"/>
                  </a:lnTo>
                  <a:lnTo>
                    <a:pt x="624" y="2043"/>
                  </a:lnTo>
                  <a:lnTo>
                    <a:pt x="629" y="2040"/>
                  </a:lnTo>
                  <a:lnTo>
                    <a:pt x="636" y="2039"/>
                  </a:lnTo>
                  <a:lnTo>
                    <a:pt x="644" y="2038"/>
                  </a:lnTo>
                  <a:lnTo>
                    <a:pt x="650" y="2037"/>
                  </a:lnTo>
                  <a:lnTo>
                    <a:pt x="650" y="2037"/>
                  </a:lnTo>
                  <a:lnTo>
                    <a:pt x="661" y="2038"/>
                  </a:lnTo>
                  <a:lnTo>
                    <a:pt x="672" y="2041"/>
                  </a:lnTo>
                  <a:lnTo>
                    <a:pt x="684" y="2046"/>
                  </a:lnTo>
                  <a:lnTo>
                    <a:pt x="692" y="2051"/>
                  </a:lnTo>
                  <a:lnTo>
                    <a:pt x="677" y="2105"/>
                  </a:lnTo>
                  <a:lnTo>
                    <a:pt x="677" y="2105"/>
                  </a:lnTo>
                  <a:close/>
                  <a:moveTo>
                    <a:pt x="242" y="2042"/>
                  </a:moveTo>
                  <a:lnTo>
                    <a:pt x="297" y="2042"/>
                  </a:lnTo>
                  <a:lnTo>
                    <a:pt x="233" y="2266"/>
                  </a:lnTo>
                  <a:lnTo>
                    <a:pt x="186" y="2266"/>
                  </a:lnTo>
                  <a:lnTo>
                    <a:pt x="161" y="2174"/>
                  </a:lnTo>
                  <a:lnTo>
                    <a:pt x="161" y="2174"/>
                  </a:lnTo>
                  <a:lnTo>
                    <a:pt x="149" y="2125"/>
                  </a:lnTo>
                  <a:lnTo>
                    <a:pt x="149" y="2125"/>
                  </a:lnTo>
                  <a:lnTo>
                    <a:pt x="143" y="2148"/>
                  </a:lnTo>
                  <a:lnTo>
                    <a:pt x="137" y="2175"/>
                  </a:lnTo>
                  <a:lnTo>
                    <a:pt x="111" y="2266"/>
                  </a:lnTo>
                  <a:lnTo>
                    <a:pt x="63" y="2266"/>
                  </a:lnTo>
                  <a:lnTo>
                    <a:pt x="63" y="2265"/>
                  </a:lnTo>
                  <a:lnTo>
                    <a:pt x="0" y="2042"/>
                  </a:lnTo>
                  <a:lnTo>
                    <a:pt x="58" y="2042"/>
                  </a:lnTo>
                  <a:lnTo>
                    <a:pt x="78" y="2126"/>
                  </a:lnTo>
                  <a:lnTo>
                    <a:pt x="78" y="2126"/>
                  </a:lnTo>
                  <a:lnTo>
                    <a:pt x="83" y="2152"/>
                  </a:lnTo>
                  <a:lnTo>
                    <a:pt x="89" y="2180"/>
                  </a:lnTo>
                  <a:lnTo>
                    <a:pt x="89" y="2180"/>
                  </a:lnTo>
                  <a:lnTo>
                    <a:pt x="96" y="2152"/>
                  </a:lnTo>
                  <a:lnTo>
                    <a:pt x="102" y="2125"/>
                  </a:lnTo>
                  <a:lnTo>
                    <a:pt x="126" y="2042"/>
                  </a:lnTo>
                  <a:lnTo>
                    <a:pt x="173" y="2042"/>
                  </a:lnTo>
                  <a:lnTo>
                    <a:pt x="197" y="2125"/>
                  </a:lnTo>
                  <a:lnTo>
                    <a:pt x="197" y="2125"/>
                  </a:lnTo>
                  <a:lnTo>
                    <a:pt x="203" y="2151"/>
                  </a:lnTo>
                  <a:lnTo>
                    <a:pt x="210" y="2181"/>
                  </a:lnTo>
                  <a:lnTo>
                    <a:pt x="210" y="2181"/>
                  </a:lnTo>
                  <a:lnTo>
                    <a:pt x="215" y="2156"/>
                  </a:lnTo>
                  <a:lnTo>
                    <a:pt x="221" y="2125"/>
                  </a:lnTo>
                  <a:lnTo>
                    <a:pt x="242" y="2042"/>
                  </a:lnTo>
                  <a:lnTo>
                    <a:pt x="242" y="2042"/>
                  </a:lnTo>
                  <a:close/>
                  <a:moveTo>
                    <a:pt x="409" y="2037"/>
                  </a:moveTo>
                  <a:lnTo>
                    <a:pt x="409" y="2037"/>
                  </a:lnTo>
                  <a:lnTo>
                    <a:pt x="399" y="2038"/>
                  </a:lnTo>
                  <a:lnTo>
                    <a:pt x="388" y="2039"/>
                  </a:lnTo>
                  <a:lnTo>
                    <a:pt x="378" y="2042"/>
                  </a:lnTo>
                  <a:lnTo>
                    <a:pt x="369" y="2046"/>
                  </a:lnTo>
                  <a:lnTo>
                    <a:pt x="360" y="2050"/>
                  </a:lnTo>
                  <a:lnTo>
                    <a:pt x="351" y="2056"/>
                  </a:lnTo>
                  <a:lnTo>
                    <a:pt x="343" y="2062"/>
                  </a:lnTo>
                  <a:lnTo>
                    <a:pt x="337" y="2070"/>
                  </a:lnTo>
                  <a:lnTo>
                    <a:pt x="330" y="2078"/>
                  </a:lnTo>
                  <a:lnTo>
                    <a:pt x="325" y="2087"/>
                  </a:lnTo>
                  <a:lnTo>
                    <a:pt x="319" y="2097"/>
                  </a:lnTo>
                  <a:lnTo>
                    <a:pt x="316" y="2107"/>
                  </a:lnTo>
                  <a:lnTo>
                    <a:pt x="312" y="2118"/>
                  </a:lnTo>
                  <a:lnTo>
                    <a:pt x="310" y="2129"/>
                  </a:lnTo>
                  <a:lnTo>
                    <a:pt x="308" y="2141"/>
                  </a:lnTo>
                  <a:lnTo>
                    <a:pt x="308" y="2155"/>
                  </a:lnTo>
                  <a:lnTo>
                    <a:pt x="308" y="2155"/>
                  </a:lnTo>
                  <a:lnTo>
                    <a:pt x="308" y="2167"/>
                  </a:lnTo>
                  <a:lnTo>
                    <a:pt x="310" y="2179"/>
                  </a:lnTo>
                  <a:lnTo>
                    <a:pt x="312" y="2190"/>
                  </a:lnTo>
                  <a:lnTo>
                    <a:pt x="316" y="2201"/>
                  </a:lnTo>
                  <a:lnTo>
                    <a:pt x="319" y="2211"/>
                  </a:lnTo>
                  <a:lnTo>
                    <a:pt x="325" y="2221"/>
                  </a:lnTo>
                  <a:lnTo>
                    <a:pt x="330" y="2230"/>
                  </a:lnTo>
                  <a:lnTo>
                    <a:pt x="337" y="2238"/>
                  </a:lnTo>
                  <a:lnTo>
                    <a:pt x="343" y="2246"/>
                  </a:lnTo>
                  <a:lnTo>
                    <a:pt x="351" y="2252"/>
                  </a:lnTo>
                  <a:lnTo>
                    <a:pt x="360" y="2258"/>
                  </a:lnTo>
                  <a:lnTo>
                    <a:pt x="369" y="2262"/>
                  </a:lnTo>
                  <a:lnTo>
                    <a:pt x="378" y="2266"/>
                  </a:lnTo>
                  <a:lnTo>
                    <a:pt x="388" y="2269"/>
                  </a:lnTo>
                  <a:lnTo>
                    <a:pt x="399" y="2270"/>
                  </a:lnTo>
                  <a:lnTo>
                    <a:pt x="409" y="2271"/>
                  </a:lnTo>
                  <a:lnTo>
                    <a:pt x="409" y="2271"/>
                  </a:lnTo>
                  <a:lnTo>
                    <a:pt x="420" y="2270"/>
                  </a:lnTo>
                  <a:lnTo>
                    <a:pt x="431" y="2269"/>
                  </a:lnTo>
                  <a:lnTo>
                    <a:pt x="441" y="2266"/>
                  </a:lnTo>
                  <a:lnTo>
                    <a:pt x="450" y="2262"/>
                  </a:lnTo>
                  <a:lnTo>
                    <a:pt x="459" y="2258"/>
                  </a:lnTo>
                  <a:lnTo>
                    <a:pt x="468" y="2252"/>
                  </a:lnTo>
                  <a:lnTo>
                    <a:pt x="476" y="2246"/>
                  </a:lnTo>
                  <a:lnTo>
                    <a:pt x="482" y="2238"/>
                  </a:lnTo>
                  <a:lnTo>
                    <a:pt x="489" y="2230"/>
                  </a:lnTo>
                  <a:lnTo>
                    <a:pt x="495" y="2221"/>
                  </a:lnTo>
                  <a:lnTo>
                    <a:pt x="499" y="2211"/>
                  </a:lnTo>
                  <a:lnTo>
                    <a:pt x="504" y="2201"/>
                  </a:lnTo>
                  <a:lnTo>
                    <a:pt x="507" y="2190"/>
                  </a:lnTo>
                  <a:lnTo>
                    <a:pt x="509" y="2179"/>
                  </a:lnTo>
                  <a:lnTo>
                    <a:pt x="511" y="2167"/>
                  </a:lnTo>
                  <a:lnTo>
                    <a:pt x="511" y="2155"/>
                  </a:lnTo>
                  <a:lnTo>
                    <a:pt x="511" y="2155"/>
                  </a:lnTo>
                  <a:lnTo>
                    <a:pt x="511" y="2141"/>
                  </a:lnTo>
                  <a:lnTo>
                    <a:pt x="509" y="2129"/>
                  </a:lnTo>
                  <a:lnTo>
                    <a:pt x="507" y="2118"/>
                  </a:lnTo>
                  <a:lnTo>
                    <a:pt x="504" y="2107"/>
                  </a:lnTo>
                  <a:lnTo>
                    <a:pt x="499" y="2097"/>
                  </a:lnTo>
                  <a:lnTo>
                    <a:pt x="495" y="2087"/>
                  </a:lnTo>
                  <a:lnTo>
                    <a:pt x="489" y="2078"/>
                  </a:lnTo>
                  <a:lnTo>
                    <a:pt x="482" y="2070"/>
                  </a:lnTo>
                  <a:lnTo>
                    <a:pt x="476" y="2062"/>
                  </a:lnTo>
                  <a:lnTo>
                    <a:pt x="468" y="2056"/>
                  </a:lnTo>
                  <a:lnTo>
                    <a:pt x="459" y="2050"/>
                  </a:lnTo>
                  <a:lnTo>
                    <a:pt x="450" y="2046"/>
                  </a:lnTo>
                  <a:lnTo>
                    <a:pt x="441" y="2042"/>
                  </a:lnTo>
                  <a:lnTo>
                    <a:pt x="431" y="2039"/>
                  </a:lnTo>
                  <a:lnTo>
                    <a:pt x="420" y="2038"/>
                  </a:lnTo>
                  <a:lnTo>
                    <a:pt x="409" y="2037"/>
                  </a:lnTo>
                  <a:lnTo>
                    <a:pt x="409" y="2037"/>
                  </a:lnTo>
                  <a:lnTo>
                    <a:pt x="409" y="2037"/>
                  </a:lnTo>
                  <a:close/>
                  <a:moveTo>
                    <a:pt x="409" y="2219"/>
                  </a:moveTo>
                  <a:lnTo>
                    <a:pt x="409" y="2219"/>
                  </a:lnTo>
                  <a:lnTo>
                    <a:pt x="399" y="2218"/>
                  </a:lnTo>
                  <a:lnTo>
                    <a:pt x="390" y="2215"/>
                  </a:lnTo>
                  <a:lnTo>
                    <a:pt x="383" y="2209"/>
                  </a:lnTo>
                  <a:lnTo>
                    <a:pt x="377" y="2201"/>
                  </a:lnTo>
                  <a:lnTo>
                    <a:pt x="371" y="2192"/>
                  </a:lnTo>
                  <a:lnTo>
                    <a:pt x="367" y="2181"/>
                  </a:lnTo>
                  <a:lnTo>
                    <a:pt x="365" y="2168"/>
                  </a:lnTo>
                  <a:lnTo>
                    <a:pt x="365" y="2155"/>
                  </a:lnTo>
                  <a:lnTo>
                    <a:pt x="365" y="2155"/>
                  </a:lnTo>
                  <a:lnTo>
                    <a:pt x="365" y="2140"/>
                  </a:lnTo>
                  <a:lnTo>
                    <a:pt x="367" y="2127"/>
                  </a:lnTo>
                  <a:lnTo>
                    <a:pt x="371" y="2117"/>
                  </a:lnTo>
                  <a:lnTo>
                    <a:pt x="377" y="2107"/>
                  </a:lnTo>
                  <a:lnTo>
                    <a:pt x="383" y="2099"/>
                  </a:lnTo>
                  <a:lnTo>
                    <a:pt x="390" y="2093"/>
                  </a:lnTo>
                  <a:lnTo>
                    <a:pt x="399" y="2090"/>
                  </a:lnTo>
                  <a:lnTo>
                    <a:pt x="409" y="2089"/>
                  </a:lnTo>
                  <a:lnTo>
                    <a:pt x="409" y="2089"/>
                  </a:lnTo>
                  <a:lnTo>
                    <a:pt x="419" y="2090"/>
                  </a:lnTo>
                  <a:lnTo>
                    <a:pt x="428" y="2093"/>
                  </a:lnTo>
                  <a:lnTo>
                    <a:pt x="436" y="2099"/>
                  </a:lnTo>
                  <a:lnTo>
                    <a:pt x="442" y="2107"/>
                  </a:lnTo>
                  <a:lnTo>
                    <a:pt x="448" y="2117"/>
                  </a:lnTo>
                  <a:lnTo>
                    <a:pt x="451" y="2127"/>
                  </a:lnTo>
                  <a:lnTo>
                    <a:pt x="453" y="2140"/>
                  </a:lnTo>
                  <a:lnTo>
                    <a:pt x="455" y="2155"/>
                  </a:lnTo>
                  <a:lnTo>
                    <a:pt x="455" y="2155"/>
                  </a:lnTo>
                  <a:lnTo>
                    <a:pt x="453" y="2168"/>
                  </a:lnTo>
                  <a:lnTo>
                    <a:pt x="451" y="2181"/>
                  </a:lnTo>
                  <a:lnTo>
                    <a:pt x="448" y="2192"/>
                  </a:lnTo>
                  <a:lnTo>
                    <a:pt x="442" y="2201"/>
                  </a:lnTo>
                  <a:lnTo>
                    <a:pt x="436" y="2209"/>
                  </a:lnTo>
                  <a:lnTo>
                    <a:pt x="428" y="2215"/>
                  </a:lnTo>
                  <a:lnTo>
                    <a:pt x="419" y="2218"/>
                  </a:lnTo>
                  <a:lnTo>
                    <a:pt x="409" y="2219"/>
                  </a:lnTo>
                  <a:lnTo>
                    <a:pt x="409" y="2219"/>
                  </a:lnTo>
                  <a:lnTo>
                    <a:pt x="409" y="2219"/>
                  </a:lnTo>
                  <a:close/>
                  <a:moveTo>
                    <a:pt x="2285" y="2105"/>
                  </a:moveTo>
                  <a:lnTo>
                    <a:pt x="2285" y="2105"/>
                  </a:lnTo>
                  <a:lnTo>
                    <a:pt x="2276" y="2100"/>
                  </a:lnTo>
                  <a:lnTo>
                    <a:pt x="2267" y="2096"/>
                  </a:lnTo>
                  <a:lnTo>
                    <a:pt x="2257" y="2093"/>
                  </a:lnTo>
                  <a:lnTo>
                    <a:pt x="2249" y="2092"/>
                  </a:lnTo>
                  <a:lnTo>
                    <a:pt x="2249" y="2092"/>
                  </a:lnTo>
                  <a:lnTo>
                    <a:pt x="2239" y="2093"/>
                  </a:lnTo>
                  <a:lnTo>
                    <a:pt x="2231" y="2096"/>
                  </a:lnTo>
                  <a:lnTo>
                    <a:pt x="2224" y="2100"/>
                  </a:lnTo>
                  <a:lnTo>
                    <a:pt x="2219" y="2106"/>
                  </a:lnTo>
                  <a:lnTo>
                    <a:pt x="2214" y="2112"/>
                  </a:lnTo>
                  <a:lnTo>
                    <a:pt x="2211" y="2121"/>
                  </a:lnTo>
                  <a:lnTo>
                    <a:pt x="2209" y="2132"/>
                  </a:lnTo>
                  <a:lnTo>
                    <a:pt x="2209" y="2145"/>
                  </a:lnTo>
                  <a:lnTo>
                    <a:pt x="2209" y="2266"/>
                  </a:lnTo>
                  <a:lnTo>
                    <a:pt x="2153" y="2266"/>
                  </a:lnTo>
                  <a:lnTo>
                    <a:pt x="2153" y="2042"/>
                  </a:lnTo>
                  <a:lnTo>
                    <a:pt x="2209" y="2042"/>
                  </a:lnTo>
                  <a:lnTo>
                    <a:pt x="2209" y="2061"/>
                  </a:lnTo>
                  <a:lnTo>
                    <a:pt x="2209" y="2061"/>
                  </a:lnTo>
                  <a:lnTo>
                    <a:pt x="2213" y="2056"/>
                  </a:lnTo>
                  <a:lnTo>
                    <a:pt x="2219" y="2050"/>
                  </a:lnTo>
                  <a:lnTo>
                    <a:pt x="2224" y="2047"/>
                  </a:lnTo>
                  <a:lnTo>
                    <a:pt x="2231" y="2043"/>
                  </a:lnTo>
                  <a:lnTo>
                    <a:pt x="2237" y="2040"/>
                  </a:lnTo>
                  <a:lnTo>
                    <a:pt x="2244" y="2039"/>
                  </a:lnTo>
                  <a:lnTo>
                    <a:pt x="2251" y="2038"/>
                  </a:lnTo>
                  <a:lnTo>
                    <a:pt x="2257" y="2037"/>
                  </a:lnTo>
                  <a:lnTo>
                    <a:pt x="2257" y="2037"/>
                  </a:lnTo>
                  <a:lnTo>
                    <a:pt x="2269" y="2038"/>
                  </a:lnTo>
                  <a:lnTo>
                    <a:pt x="2280" y="2041"/>
                  </a:lnTo>
                  <a:lnTo>
                    <a:pt x="2291" y="2046"/>
                  </a:lnTo>
                  <a:lnTo>
                    <a:pt x="2300" y="2051"/>
                  </a:lnTo>
                  <a:lnTo>
                    <a:pt x="2285" y="2105"/>
                  </a:lnTo>
                  <a:lnTo>
                    <a:pt x="2285" y="2105"/>
                  </a:lnTo>
                  <a:close/>
                  <a:moveTo>
                    <a:pt x="1850" y="2042"/>
                  </a:moveTo>
                  <a:lnTo>
                    <a:pt x="1904" y="2042"/>
                  </a:lnTo>
                  <a:lnTo>
                    <a:pt x="1841" y="2266"/>
                  </a:lnTo>
                  <a:lnTo>
                    <a:pt x="1793" y="2266"/>
                  </a:lnTo>
                  <a:lnTo>
                    <a:pt x="1768" y="2174"/>
                  </a:lnTo>
                  <a:lnTo>
                    <a:pt x="1768" y="2174"/>
                  </a:lnTo>
                  <a:lnTo>
                    <a:pt x="1756" y="2125"/>
                  </a:lnTo>
                  <a:lnTo>
                    <a:pt x="1756" y="2125"/>
                  </a:lnTo>
                  <a:lnTo>
                    <a:pt x="1751" y="2148"/>
                  </a:lnTo>
                  <a:lnTo>
                    <a:pt x="1744" y="2175"/>
                  </a:lnTo>
                  <a:lnTo>
                    <a:pt x="1720" y="2266"/>
                  </a:lnTo>
                  <a:lnTo>
                    <a:pt x="1672" y="2266"/>
                  </a:lnTo>
                  <a:lnTo>
                    <a:pt x="1671" y="2265"/>
                  </a:lnTo>
                  <a:lnTo>
                    <a:pt x="1608" y="2042"/>
                  </a:lnTo>
                  <a:lnTo>
                    <a:pt x="1665" y="2042"/>
                  </a:lnTo>
                  <a:lnTo>
                    <a:pt x="1686" y="2126"/>
                  </a:lnTo>
                  <a:lnTo>
                    <a:pt x="1686" y="2126"/>
                  </a:lnTo>
                  <a:lnTo>
                    <a:pt x="1692" y="2152"/>
                  </a:lnTo>
                  <a:lnTo>
                    <a:pt x="1697" y="2180"/>
                  </a:lnTo>
                  <a:lnTo>
                    <a:pt x="1697" y="2180"/>
                  </a:lnTo>
                  <a:lnTo>
                    <a:pt x="1703" y="2152"/>
                  </a:lnTo>
                  <a:lnTo>
                    <a:pt x="1711" y="2125"/>
                  </a:lnTo>
                  <a:lnTo>
                    <a:pt x="1734" y="2042"/>
                  </a:lnTo>
                  <a:lnTo>
                    <a:pt x="1781" y="2042"/>
                  </a:lnTo>
                  <a:lnTo>
                    <a:pt x="1804" y="2125"/>
                  </a:lnTo>
                  <a:lnTo>
                    <a:pt x="1804" y="2125"/>
                  </a:lnTo>
                  <a:lnTo>
                    <a:pt x="1811" y="2151"/>
                  </a:lnTo>
                  <a:lnTo>
                    <a:pt x="1817" y="2181"/>
                  </a:lnTo>
                  <a:lnTo>
                    <a:pt x="1817" y="2181"/>
                  </a:lnTo>
                  <a:lnTo>
                    <a:pt x="1823" y="2156"/>
                  </a:lnTo>
                  <a:lnTo>
                    <a:pt x="1830" y="2125"/>
                  </a:lnTo>
                  <a:lnTo>
                    <a:pt x="1850" y="2042"/>
                  </a:lnTo>
                  <a:lnTo>
                    <a:pt x="1850" y="2042"/>
                  </a:lnTo>
                  <a:close/>
                  <a:moveTo>
                    <a:pt x="2016" y="2037"/>
                  </a:moveTo>
                  <a:lnTo>
                    <a:pt x="2016" y="2037"/>
                  </a:lnTo>
                  <a:lnTo>
                    <a:pt x="2006" y="2038"/>
                  </a:lnTo>
                  <a:lnTo>
                    <a:pt x="1995" y="2039"/>
                  </a:lnTo>
                  <a:lnTo>
                    <a:pt x="1985" y="2042"/>
                  </a:lnTo>
                  <a:lnTo>
                    <a:pt x="1976" y="2046"/>
                  </a:lnTo>
                  <a:lnTo>
                    <a:pt x="1967" y="2050"/>
                  </a:lnTo>
                  <a:lnTo>
                    <a:pt x="1958" y="2057"/>
                  </a:lnTo>
                  <a:lnTo>
                    <a:pt x="1951" y="2062"/>
                  </a:lnTo>
                  <a:lnTo>
                    <a:pt x="1944" y="2070"/>
                  </a:lnTo>
                  <a:lnTo>
                    <a:pt x="1937" y="2078"/>
                  </a:lnTo>
                  <a:lnTo>
                    <a:pt x="1932" y="2087"/>
                  </a:lnTo>
                  <a:lnTo>
                    <a:pt x="1926" y="2097"/>
                  </a:lnTo>
                  <a:lnTo>
                    <a:pt x="1923" y="2107"/>
                  </a:lnTo>
                  <a:lnTo>
                    <a:pt x="1920" y="2118"/>
                  </a:lnTo>
                  <a:lnTo>
                    <a:pt x="1916" y="2130"/>
                  </a:lnTo>
                  <a:lnTo>
                    <a:pt x="1915" y="2141"/>
                  </a:lnTo>
                  <a:lnTo>
                    <a:pt x="1915" y="2155"/>
                  </a:lnTo>
                  <a:lnTo>
                    <a:pt x="1915" y="2155"/>
                  </a:lnTo>
                  <a:lnTo>
                    <a:pt x="1915" y="2167"/>
                  </a:lnTo>
                  <a:lnTo>
                    <a:pt x="1916" y="2179"/>
                  </a:lnTo>
                  <a:lnTo>
                    <a:pt x="1920" y="2190"/>
                  </a:lnTo>
                  <a:lnTo>
                    <a:pt x="1923" y="2201"/>
                  </a:lnTo>
                  <a:lnTo>
                    <a:pt x="1926" y="2211"/>
                  </a:lnTo>
                  <a:lnTo>
                    <a:pt x="1932" y="2221"/>
                  </a:lnTo>
                  <a:lnTo>
                    <a:pt x="1937" y="2230"/>
                  </a:lnTo>
                  <a:lnTo>
                    <a:pt x="1944" y="2238"/>
                  </a:lnTo>
                  <a:lnTo>
                    <a:pt x="1951" y="2246"/>
                  </a:lnTo>
                  <a:lnTo>
                    <a:pt x="1958" y="2252"/>
                  </a:lnTo>
                  <a:lnTo>
                    <a:pt x="1967" y="2258"/>
                  </a:lnTo>
                  <a:lnTo>
                    <a:pt x="1976" y="2262"/>
                  </a:lnTo>
                  <a:lnTo>
                    <a:pt x="1985" y="2266"/>
                  </a:lnTo>
                  <a:lnTo>
                    <a:pt x="1995" y="2269"/>
                  </a:lnTo>
                  <a:lnTo>
                    <a:pt x="2006" y="2270"/>
                  </a:lnTo>
                  <a:lnTo>
                    <a:pt x="2016" y="2271"/>
                  </a:lnTo>
                  <a:lnTo>
                    <a:pt x="2016" y="2271"/>
                  </a:lnTo>
                  <a:lnTo>
                    <a:pt x="2027" y="2270"/>
                  </a:lnTo>
                  <a:lnTo>
                    <a:pt x="2039" y="2269"/>
                  </a:lnTo>
                  <a:lnTo>
                    <a:pt x="2049" y="2266"/>
                  </a:lnTo>
                  <a:lnTo>
                    <a:pt x="2057" y="2262"/>
                  </a:lnTo>
                  <a:lnTo>
                    <a:pt x="2066" y="2258"/>
                  </a:lnTo>
                  <a:lnTo>
                    <a:pt x="2075" y="2252"/>
                  </a:lnTo>
                  <a:lnTo>
                    <a:pt x="2083" y="2246"/>
                  </a:lnTo>
                  <a:lnTo>
                    <a:pt x="2090" y="2238"/>
                  </a:lnTo>
                  <a:lnTo>
                    <a:pt x="2096" y="2230"/>
                  </a:lnTo>
                  <a:lnTo>
                    <a:pt x="2102" y="2221"/>
                  </a:lnTo>
                  <a:lnTo>
                    <a:pt x="2106" y="2211"/>
                  </a:lnTo>
                  <a:lnTo>
                    <a:pt x="2111" y="2201"/>
                  </a:lnTo>
                  <a:lnTo>
                    <a:pt x="2114" y="2190"/>
                  </a:lnTo>
                  <a:lnTo>
                    <a:pt x="2116" y="2179"/>
                  </a:lnTo>
                  <a:lnTo>
                    <a:pt x="2119" y="2167"/>
                  </a:lnTo>
                  <a:lnTo>
                    <a:pt x="2119" y="2155"/>
                  </a:lnTo>
                  <a:lnTo>
                    <a:pt x="2119" y="2155"/>
                  </a:lnTo>
                  <a:lnTo>
                    <a:pt x="2119" y="2141"/>
                  </a:lnTo>
                  <a:lnTo>
                    <a:pt x="2116" y="2130"/>
                  </a:lnTo>
                  <a:lnTo>
                    <a:pt x="2114" y="2118"/>
                  </a:lnTo>
                  <a:lnTo>
                    <a:pt x="2111" y="2107"/>
                  </a:lnTo>
                  <a:lnTo>
                    <a:pt x="2106" y="2097"/>
                  </a:lnTo>
                  <a:lnTo>
                    <a:pt x="2102" y="2087"/>
                  </a:lnTo>
                  <a:lnTo>
                    <a:pt x="2096" y="2078"/>
                  </a:lnTo>
                  <a:lnTo>
                    <a:pt x="2090" y="2070"/>
                  </a:lnTo>
                  <a:lnTo>
                    <a:pt x="2083" y="2062"/>
                  </a:lnTo>
                  <a:lnTo>
                    <a:pt x="2075" y="2057"/>
                  </a:lnTo>
                  <a:lnTo>
                    <a:pt x="2066" y="2050"/>
                  </a:lnTo>
                  <a:lnTo>
                    <a:pt x="2057" y="2046"/>
                  </a:lnTo>
                  <a:lnTo>
                    <a:pt x="2049" y="2042"/>
                  </a:lnTo>
                  <a:lnTo>
                    <a:pt x="2039" y="2039"/>
                  </a:lnTo>
                  <a:lnTo>
                    <a:pt x="2027" y="2038"/>
                  </a:lnTo>
                  <a:lnTo>
                    <a:pt x="2016" y="2037"/>
                  </a:lnTo>
                  <a:lnTo>
                    <a:pt x="2016" y="2037"/>
                  </a:lnTo>
                  <a:lnTo>
                    <a:pt x="2016" y="2037"/>
                  </a:lnTo>
                  <a:close/>
                  <a:moveTo>
                    <a:pt x="2016" y="2219"/>
                  </a:moveTo>
                  <a:lnTo>
                    <a:pt x="2016" y="2219"/>
                  </a:lnTo>
                  <a:lnTo>
                    <a:pt x="2006" y="2218"/>
                  </a:lnTo>
                  <a:lnTo>
                    <a:pt x="1998" y="2215"/>
                  </a:lnTo>
                  <a:lnTo>
                    <a:pt x="1991" y="2209"/>
                  </a:lnTo>
                  <a:lnTo>
                    <a:pt x="1984" y="2201"/>
                  </a:lnTo>
                  <a:lnTo>
                    <a:pt x="1978" y="2192"/>
                  </a:lnTo>
                  <a:lnTo>
                    <a:pt x="1974" y="2181"/>
                  </a:lnTo>
                  <a:lnTo>
                    <a:pt x="1972" y="2168"/>
                  </a:lnTo>
                  <a:lnTo>
                    <a:pt x="1972" y="2155"/>
                  </a:lnTo>
                  <a:lnTo>
                    <a:pt x="1972" y="2155"/>
                  </a:lnTo>
                  <a:lnTo>
                    <a:pt x="1972" y="2140"/>
                  </a:lnTo>
                  <a:lnTo>
                    <a:pt x="1974" y="2128"/>
                  </a:lnTo>
                  <a:lnTo>
                    <a:pt x="1978" y="2117"/>
                  </a:lnTo>
                  <a:lnTo>
                    <a:pt x="1984" y="2107"/>
                  </a:lnTo>
                  <a:lnTo>
                    <a:pt x="1991" y="2099"/>
                  </a:lnTo>
                  <a:lnTo>
                    <a:pt x="1998" y="2093"/>
                  </a:lnTo>
                  <a:lnTo>
                    <a:pt x="2006" y="2090"/>
                  </a:lnTo>
                  <a:lnTo>
                    <a:pt x="2016" y="2089"/>
                  </a:lnTo>
                  <a:lnTo>
                    <a:pt x="2016" y="2089"/>
                  </a:lnTo>
                  <a:lnTo>
                    <a:pt x="2026" y="2090"/>
                  </a:lnTo>
                  <a:lnTo>
                    <a:pt x="2035" y="2093"/>
                  </a:lnTo>
                  <a:lnTo>
                    <a:pt x="2043" y="2099"/>
                  </a:lnTo>
                  <a:lnTo>
                    <a:pt x="2050" y="2107"/>
                  </a:lnTo>
                  <a:lnTo>
                    <a:pt x="2055" y="2117"/>
                  </a:lnTo>
                  <a:lnTo>
                    <a:pt x="2059" y="2128"/>
                  </a:lnTo>
                  <a:lnTo>
                    <a:pt x="2061" y="2140"/>
                  </a:lnTo>
                  <a:lnTo>
                    <a:pt x="2062" y="2155"/>
                  </a:lnTo>
                  <a:lnTo>
                    <a:pt x="2062" y="2155"/>
                  </a:lnTo>
                  <a:lnTo>
                    <a:pt x="2061" y="2168"/>
                  </a:lnTo>
                  <a:lnTo>
                    <a:pt x="2059" y="2181"/>
                  </a:lnTo>
                  <a:lnTo>
                    <a:pt x="2055" y="2192"/>
                  </a:lnTo>
                  <a:lnTo>
                    <a:pt x="2050" y="2201"/>
                  </a:lnTo>
                  <a:lnTo>
                    <a:pt x="2043" y="2209"/>
                  </a:lnTo>
                  <a:lnTo>
                    <a:pt x="2035" y="2215"/>
                  </a:lnTo>
                  <a:lnTo>
                    <a:pt x="2026" y="2218"/>
                  </a:lnTo>
                  <a:lnTo>
                    <a:pt x="2016" y="2219"/>
                  </a:lnTo>
                  <a:lnTo>
                    <a:pt x="2016" y="2219"/>
                  </a:lnTo>
                  <a:lnTo>
                    <a:pt x="2016" y="2219"/>
                  </a:lnTo>
                  <a:close/>
                  <a:moveTo>
                    <a:pt x="843" y="2116"/>
                  </a:moveTo>
                  <a:lnTo>
                    <a:pt x="910" y="2266"/>
                  </a:lnTo>
                  <a:lnTo>
                    <a:pt x="849" y="2266"/>
                  </a:lnTo>
                  <a:lnTo>
                    <a:pt x="803" y="2162"/>
                  </a:lnTo>
                  <a:lnTo>
                    <a:pt x="772" y="2199"/>
                  </a:lnTo>
                  <a:lnTo>
                    <a:pt x="772" y="2266"/>
                  </a:lnTo>
                  <a:lnTo>
                    <a:pt x="718" y="2266"/>
                  </a:lnTo>
                  <a:lnTo>
                    <a:pt x="718" y="1977"/>
                  </a:lnTo>
                  <a:lnTo>
                    <a:pt x="772" y="1949"/>
                  </a:lnTo>
                  <a:lnTo>
                    <a:pt x="772" y="2128"/>
                  </a:lnTo>
                  <a:lnTo>
                    <a:pt x="772" y="2128"/>
                  </a:lnTo>
                  <a:lnTo>
                    <a:pt x="794" y="2099"/>
                  </a:lnTo>
                  <a:lnTo>
                    <a:pt x="838" y="2042"/>
                  </a:lnTo>
                  <a:lnTo>
                    <a:pt x="903" y="2042"/>
                  </a:lnTo>
                  <a:lnTo>
                    <a:pt x="843" y="2116"/>
                  </a:lnTo>
                  <a:lnTo>
                    <a:pt x="843" y="2116"/>
                  </a:lnTo>
                  <a:close/>
                  <a:moveTo>
                    <a:pt x="1105" y="2266"/>
                  </a:moveTo>
                  <a:lnTo>
                    <a:pt x="1049" y="2266"/>
                  </a:lnTo>
                  <a:lnTo>
                    <a:pt x="1049" y="2042"/>
                  </a:lnTo>
                  <a:lnTo>
                    <a:pt x="1105" y="2042"/>
                  </a:lnTo>
                  <a:lnTo>
                    <a:pt x="1105" y="2061"/>
                  </a:lnTo>
                  <a:lnTo>
                    <a:pt x="1105" y="2061"/>
                  </a:lnTo>
                  <a:lnTo>
                    <a:pt x="1110" y="2056"/>
                  </a:lnTo>
                  <a:lnTo>
                    <a:pt x="1116" y="2051"/>
                  </a:lnTo>
                  <a:lnTo>
                    <a:pt x="1123" y="2047"/>
                  </a:lnTo>
                  <a:lnTo>
                    <a:pt x="1129" y="2043"/>
                  </a:lnTo>
                  <a:lnTo>
                    <a:pt x="1137" y="2041"/>
                  </a:lnTo>
                  <a:lnTo>
                    <a:pt x="1145" y="2039"/>
                  </a:lnTo>
                  <a:lnTo>
                    <a:pt x="1153" y="2038"/>
                  </a:lnTo>
                  <a:lnTo>
                    <a:pt x="1162" y="2037"/>
                  </a:lnTo>
                  <a:lnTo>
                    <a:pt x="1162" y="2037"/>
                  </a:lnTo>
                  <a:lnTo>
                    <a:pt x="1172" y="2038"/>
                  </a:lnTo>
                  <a:lnTo>
                    <a:pt x="1180" y="2039"/>
                  </a:lnTo>
                  <a:lnTo>
                    <a:pt x="1188" y="2041"/>
                  </a:lnTo>
                  <a:lnTo>
                    <a:pt x="1197" y="2043"/>
                  </a:lnTo>
                  <a:lnTo>
                    <a:pt x="1204" y="2048"/>
                  </a:lnTo>
                  <a:lnTo>
                    <a:pt x="1210" y="2052"/>
                  </a:lnTo>
                  <a:lnTo>
                    <a:pt x="1217" y="2057"/>
                  </a:lnTo>
                  <a:lnTo>
                    <a:pt x="1223" y="2063"/>
                  </a:lnTo>
                  <a:lnTo>
                    <a:pt x="1227" y="2070"/>
                  </a:lnTo>
                  <a:lnTo>
                    <a:pt x="1232" y="2078"/>
                  </a:lnTo>
                  <a:lnTo>
                    <a:pt x="1235" y="2086"/>
                  </a:lnTo>
                  <a:lnTo>
                    <a:pt x="1238" y="2096"/>
                  </a:lnTo>
                  <a:lnTo>
                    <a:pt x="1240" y="2106"/>
                  </a:lnTo>
                  <a:lnTo>
                    <a:pt x="1242" y="2116"/>
                  </a:lnTo>
                  <a:lnTo>
                    <a:pt x="1243" y="2127"/>
                  </a:lnTo>
                  <a:lnTo>
                    <a:pt x="1244" y="2139"/>
                  </a:lnTo>
                  <a:lnTo>
                    <a:pt x="1244" y="2266"/>
                  </a:lnTo>
                  <a:lnTo>
                    <a:pt x="1188" y="2266"/>
                  </a:lnTo>
                  <a:lnTo>
                    <a:pt x="1188" y="2142"/>
                  </a:lnTo>
                  <a:lnTo>
                    <a:pt x="1188" y="2142"/>
                  </a:lnTo>
                  <a:lnTo>
                    <a:pt x="1187" y="2130"/>
                  </a:lnTo>
                  <a:lnTo>
                    <a:pt x="1186" y="2118"/>
                  </a:lnTo>
                  <a:lnTo>
                    <a:pt x="1183" y="2109"/>
                  </a:lnTo>
                  <a:lnTo>
                    <a:pt x="1178" y="2101"/>
                  </a:lnTo>
                  <a:lnTo>
                    <a:pt x="1173" y="2096"/>
                  </a:lnTo>
                  <a:lnTo>
                    <a:pt x="1166" y="2091"/>
                  </a:lnTo>
                  <a:lnTo>
                    <a:pt x="1157" y="2089"/>
                  </a:lnTo>
                  <a:lnTo>
                    <a:pt x="1147" y="2088"/>
                  </a:lnTo>
                  <a:lnTo>
                    <a:pt x="1147" y="2088"/>
                  </a:lnTo>
                  <a:lnTo>
                    <a:pt x="1138" y="2089"/>
                  </a:lnTo>
                  <a:lnTo>
                    <a:pt x="1129" y="2091"/>
                  </a:lnTo>
                  <a:lnTo>
                    <a:pt x="1122" y="2096"/>
                  </a:lnTo>
                  <a:lnTo>
                    <a:pt x="1116" y="2102"/>
                  </a:lnTo>
                  <a:lnTo>
                    <a:pt x="1112" y="2109"/>
                  </a:lnTo>
                  <a:lnTo>
                    <a:pt x="1108" y="2119"/>
                  </a:lnTo>
                  <a:lnTo>
                    <a:pt x="1106" y="2130"/>
                  </a:lnTo>
                  <a:lnTo>
                    <a:pt x="1105" y="2142"/>
                  </a:lnTo>
                  <a:lnTo>
                    <a:pt x="1105" y="2266"/>
                  </a:lnTo>
                  <a:lnTo>
                    <a:pt x="1105" y="2266"/>
                  </a:lnTo>
                  <a:close/>
                  <a:moveTo>
                    <a:pt x="1418" y="2058"/>
                  </a:moveTo>
                  <a:lnTo>
                    <a:pt x="1418" y="2058"/>
                  </a:lnTo>
                  <a:lnTo>
                    <a:pt x="1413" y="2053"/>
                  </a:lnTo>
                  <a:lnTo>
                    <a:pt x="1407" y="2049"/>
                  </a:lnTo>
                  <a:lnTo>
                    <a:pt x="1402" y="2046"/>
                  </a:lnTo>
                  <a:lnTo>
                    <a:pt x="1395" y="2042"/>
                  </a:lnTo>
                  <a:lnTo>
                    <a:pt x="1388" y="2040"/>
                  </a:lnTo>
                  <a:lnTo>
                    <a:pt x="1382" y="2039"/>
                  </a:lnTo>
                  <a:lnTo>
                    <a:pt x="1375" y="2038"/>
                  </a:lnTo>
                  <a:lnTo>
                    <a:pt x="1368" y="2037"/>
                  </a:lnTo>
                  <a:lnTo>
                    <a:pt x="1368" y="2037"/>
                  </a:lnTo>
                  <a:lnTo>
                    <a:pt x="1358" y="2038"/>
                  </a:lnTo>
                  <a:lnTo>
                    <a:pt x="1349" y="2039"/>
                  </a:lnTo>
                  <a:lnTo>
                    <a:pt x="1340" y="2041"/>
                  </a:lnTo>
                  <a:lnTo>
                    <a:pt x="1332" y="2046"/>
                  </a:lnTo>
                  <a:lnTo>
                    <a:pt x="1324" y="2049"/>
                  </a:lnTo>
                  <a:lnTo>
                    <a:pt x="1317" y="2055"/>
                  </a:lnTo>
                  <a:lnTo>
                    <a:pt x="1310" y="2061"/>
                  </a:lnTo>
                  <a:lnTo>
                    <a:pt x="1304" y="2068"/>
                  </a:lnTo>
                  <a:lnTo>
                    <a:pt x="1298" y="2076"/>
                  </a:lnTo>
                  <a:lnTo>
                    <a:pt x="1294" y="2085"/>
                  </a:lnTo>
                  <a:lnTo>
                    <a:pt x="1289" y="2093"/>
                  </a:lnTo>
                  <a:lnTo>
                    <a:pt x="1286" y="2105"/>
                  </a:lnTo>
                  <a:lnTo>
                    <a:pt x="1284" y="2115"/>
                  </a:lnTo>
                  <a:lnTo>
                    <a:pt x="1282" y="2127"/>
                  </a:lnTo>
                  <a:lnTo>
                    <a:pt x="1280" y="2139"/>
                  </a:lnTo>
                  <a:lnTo>
                    <a:pt x="1280" y="2151"/>
                  </a:lnTo>
                  <a:lnTo>
                    <a:pt x="1280" y="2151"/>
                  </a:lnTo>
                  <a:lnTo>
                    <a:pt x="1280" y="2166"/>
                  </a:lnTo>
                  <a:lnTo>
                    <a:pt x="1282" y="2178"/>
                  </a:lnTo>
                  <a:lnTo>
                    <a:pt x="1284" y="2190"/>
                  </a:lnTo>
                  <a:lnTo>
                    <a:pt x="1286" y="2202"/>
                  </a:lnTo>
                  <a:lnTo>
                    <a:pt x="1289" y="2212"/>
                  </a:lnTo>
                  <a:lnTo>
                    <a:pt x="1294" y="2222"/>
                  </a:lnTo>
                  <a:lnTo>
                    <a:pt x="1298" y="2231"/>
                  </a:lnTo>
                  <a:lnTo>
                    <a:pt x="1304" y="2239"/>
                  </a:lnTo>
                  <a:lnTo>
                    <a:pt x="1309" y="2247"/>
                  </a:lnTo>
                  <a:lnTo>
                    <a:pt x="1316" y="2252"/>
                  </a:lnTo>
                  <a:lnTo>
                    <a:pt x="1323" y="2258"/>
                  </a:lnTo>
                  <a:lnTo>
                    <a:pt x="1330" y="2262"/>
                  </a:lnTo>
                  <a:lnTo>
                    <a:pt x="1339" y="2266"/>
                  </a:lnTo>
                  <a:lnTo>
                    <a:pt x="1348" y="2269"/>
                  </a:lnTo>
                  <a:lnTo>
                    <a:pt x="1357" y="2270"/>
                  </a:lnTo>
                  <a:lnTo>
                    <a:pt x="1367" y="2271"/>
                  </a:lnTo>
                  <a:lnTo>
                    <a:pt x="1367" y="2271"/>
                  </a:lnTo>
                  <a:lnTo>
                    <a:pt x="1374" y="2270"/>
                  </a:lnTo>
                  <a:lnTo>
                    <a:pt x="1382" y="2269"/>
                  </a:lnTo>
                  <a:lnTo>
                    <a:pt x="1388" y="2268"/>
                  </a:lnTo>
                  <a:lnTo>
                    <a:pt x="1395" y="2266"/>
                  </a:lnTo>
                  <a:lnTo>
                    <a:pt x="1401" y="2262"/>
                  </a:lnTo>
                  <a:lnTo>
                    <a:pt x="1407" y="2259"/>
                  </a:lnTo>
                  <a:lnTo>
                    <a:pt x="1413" y="2255"/>
                  </a:lnTo>
                  <a:lnTo>
                    <a:pt x="1418" y="2249"/>
                  </a:lnTo>
                  <a:lnTo>
                    <a:pt x="1418" y="2255"/>
                  </a:lnTo>
                  <a:lnTo>
                    <a:pt x="1418" y="2255"/>
                  </a:lnTo>
                  <a:lnTo>
                    <a:pt x="1418" y="2264"/>
                  </a:lnTo>
                  <a:lnTo>
                    <a:pt x="1417" y="2274"/>
                  </a:lnTo>
                  <a:lnTo>
                    <a:pt x="1414" y="2284"/>
                  </a:lnTo>
                  <a:lnTo>
                    <a:pt x="1412" y="2288"/>
                  </a:lnTo>
                  <a:lnTo>
                    <a:pt x="1409" y="2293"/>
                  </a:lnTo>
                  <a:lnTo>
                    <a:pt x="1405" y="2297"/>
                  </a:lnTo>
                  <a:lnTo>
                    <a:pt x="1401" y="2301"/>
                  </a:lnTo>
                  <a:lnTo>
                    <a:pt x="1395" y="2305"/>
                  </a:lnTo>
                  <a:lnTo>
                    <a:pt x="1388" y="2308"/>
                  </a:lnTo>
                  <a:lnTo>
                    <a:pt x="1379" y="2310"/>
                  </a:lnTo>
                  <a:lnTo>
                    <a:pt x="1370" y="2313"/>
                  </a:lnTo>
                  <a:lnTo>
                    <a:pt x="1359" y="2314"/>
                  </a:lnTo>
                  <a:lnTo>
                    <a:pt x="1346" y="2314"/>
                  </a:lnTo>
                  <a:lnTo>
                    <a:pt x="1344" y="2314"/>
                  </a:lnTo>
                  <a:lnTo>
                    <a:pt x="1364" y="2357"/>
                  </a:lnTo>
                  <a:lnTo>
                    <a:pt x="1365" y="2357"/>
                  </a:lnTo>
                  <a:lnTo>
                    <a:pt x="1365" y="2357"/>
                  </a:lnTo>
                  <a:lnTo>
                    <a:pt x="1378" y="2357"/>
                  </a:lnTo>
                  <a:lnTo>
                    <a:pt x="1390" y="2356"/>
                  </a:lnTo>
                  <a:lnTo>
                    <a:pt x="1402" y="2353"/>
                  </a:lnTo>
                  <a:lnTo>
                    <a:pt x="1413" y="2350"/>
                  </a:lnTo>
                  <a:lnTo>
                    <a:pt x="1423" y="2346"/>
                  </a:lnTo>
                  <a:lnTo>
                    <a:pt x="1432" y="2341"/>
                  </a:lnTo>
                  <a:lnTo>
                    <a:pt x="1439" y="2336"/>
                  </a:lnTo>
                  <a:lnTo>
                    <a:pt x="1446" y="2329"/>
                  </a:lnTo>
                  <a:lnTo>
                    <a:pt x="1453" y="2321"/>
                  </a:lnTo>
                  <a:lnTo>
                    <a:pt x="1458" y="2314"/>
                  </a:lnTo>
                  <a:lnTo>
                    <a:pt x="1463" y="2304"/>
                  </a:lnTo>
                  <a:lnTo>
                    <a:pt x="1466" y="2294"/>
                  </a:lnTo>
                  <a:lnTo>
                    <a:pt x="1469" y="2284"/>
                  </a:lnTo>
                  <a:lnTo>
                    <a:pt x="1472" y="2271"/>
                  </a:lnTo>
                  <a:lnTo>
                    <a:pt x="1473" y="2259"/>
                  </a:lnTo>
                  <a:lnTo>
                    <a:pt x="1473" y="2246"/>
                  </a:lnTo>
                  <a:lnTo>
                    <a:pt x="1473" y="2042"/>
                  </a:lnTo>
                  <a:lnTo>
                    <a:pt x="1418" y="2042"/>
                  </a:lnTo>
                  <a:lnTo>
                    <a:pt x="1418" y="2058"/>
                  </a:lnTo>
                  <a:lnTo>
                    <a:pt x="1418" y="2058"/>
                  </a:lnTo>
                  <a:close/>
                  <a:moveTo>
                    <a:pt x="1418" y="2110"/>
                  </a:moveTo>
                  <a:lnTo>
                    <a:pt x="1418" y="2198"/>
                  </a:lnTo>
                  <a:lnTo>
                    <a:pt x="1418" y="2198"/>
                  </a:lnTo>
                  <a:lnTo>
                    <a:pt x="1411" y="2206"/>
                  </a:lnTo>
                  <a:lnTo>
                    <a:pt x="1403" y="2214"/>
                  </a:lnTo>
                  <a:lnTo>
                    <a:pt x="1397" y="2216"/>
                  </a:lnTo>
                  <a:lnTo>
                    <a:pt x="1392" y="2218"/>
                  </a:lnTo>
                  <a:lnTo>
                    <a:pt x="1386" y="2219"/>
                  </a:lnTo>
                  <a:lnTo>
                    <a:pt x="1378" y="2220"/>
                  </a:lnTo>
                  <a:lnTo>
                    <a:pt x="1378" y="2220"/>
                  </a:lnTo>
                  <a:lnTo>
                    <a:pt x="1372" y="2219"/>
                  </a:lnTo>
                  <a:lnTo>
                    <a:pt x="1364" y="2217"/>
                  </a:lnTo>
                  <a:lnTo>
                    <a:pt x="1357" y="2214"/>
                  </a:lnTo>
                  <a:lnTo>
                    <a:pt x="1350" y="2207"/>
                  </a:lnTo>
                  <a:lnTo>
                    <a:pt x="1345" y="2198"/>
                  </a:lnTo>
                  <a:lnTo>
                    <a:pt x="1340" y="2186"/>
                  </a:lnTo>
                  <a:lnTo>
                    <a:pt x="1338" y="2170"/>
                  </a:lnTo>
                  <a:lnTo>
                    <a:pt x="1337" y="2150"/>
                  </a:lnTo>
                  <a:lnTo>
                    <a:pt x="1337" y="2150"/>
                  </a:lnTo>
                  <a:lnTo>
                    <a:pt x="1338" y="2133"/>
                  </a:lnTo>
                  <a:lnTo>
                    <a:pt x="1340" y="2119"/>
                  </a:lnTo>
                  <a:lnTo>
                    <a:pt x="1345" y="2108"/>
                  </a:lnTo>
                  <a:lnTo>
                    <a:pt x="1350" y="2100"/>
                  </a:lnTo>
                  <a:lnTo>
                    <a:pt x="1357" y="2095"/>
                  </a:lnTo>
                  <a:lnTo>
                    <a:pt x="1364" y="2090"/>
                  </a:lnTo>
                  <a:lnTo>
                    <a:pt x="1372" y="2089"/>
                  </a:lnTo>
                  <a:lnTo>
                    <a:pt x="1378" y="2088"/>
                  </a:lnTo>
                  <a:lnTo>
                    <a:pt x="1378" y="2088"/>
                  </a:lnTo>
                  <a:lnTo>
                    <a:pt x="1386" y="2089"/>
                  </a:lnTo>
                  <a:lnTo>
                    <a:pt x="1393" y="2090"/>
                  </a:lnTo>
                  <a:lnTo>
                    <a:pt x="1398" y="2092"/>
                  </a:lnTo>
                  <a:lnTo>
                    <a:pt x="1404" y="2096"/>
                  </a:lnTo>
                  <a:lnTo>
                    <a:pt x="1408" y="2099"/>
                  </a:lnTo>
                  <a:lnTo>
                    <a:pt x="1412" y="2102"/>
                  </a:lnTo>
                  <a:lnTo>
                    <a:pt x="1418" y="2110"/>
                  </a:lnTo>
                  <a:lnTo>
                    <a:pt x="1418" y="2110"/>
                  </a:lnTo>
                  <a:lnTo>
                    <a:pt x="1418" y="2110"/>
                  </a:lnTo>
                  <a:close/>
                  <a:moveTo>
                    <a:pt x="945" y="2042"/>
                  </a:moveTo>
                  <a:lnTo>
                    <a:pt x="1000" y="2042"/>
                  </a:lnTo>
                  <a:lnTo>
                    <a:pt x="1000" y="2139"/>
                  </a:lnTo>
                  <a:lnTo>
                    <a:pt x="1000" y="2266"/>
                  </a:lnTo>
                  <a:lnTo>
                    <a:pt x="945" y="2266"/>
                  </a:lnTo>
                  <a:lnTo>
                    <a:pt x="945" y="2042"/>
                  </a:lnTo>
                  <a:lnTo>
                    <a:pt x="945" y="2042"/>
                  </a:lnTo>
                  <a:close/>
                  <a:moveTo>
                    <a:pt x="1000" y="1982"/>
                  </a:moveTo>
                  <a:lnTo>
                    <a:pt x="1000" y="2010"/>
                  </a:lnTo>
                  <a:lnTo>
                    <a:pt x="945" y="2010"/>
                  </a:lnTo>
                  <a:lnTo>
                    <a:pt x="945" y="1954"/>
                  </a:lnTo>
                  <a:lnTo>
                    <a:pt x="1000" y="1954"/>
                  </a:lnTo>
                  <a:lnTo>
                    <a:pt x="1000" y="1982"/>
                  </a:lnTo>
                  <a:lnTo>
                    <a:pt x="1000" y="1982"/>
                  </a:lnTo>
                  <a:close/>
                  <a:moveTo>
                    <a:pt x="2325" y="1977"/>
                  </a:moveTo>
                  <a:lnTo>
                    <a:pt x="2381" y="1949"/>
                  </a:lnTo>
                  <a:lnTo>
                    <a:pt x="2381" y="2144"/>
                  </a:lnTo>
                  <a:lnTo>
                    <a:pt x="2381" y="2266"/>
                  </a:lnTo>
                  <a:lnTo>
                    <a:pt x="2325" y="2266"/>
                  </a:lnTo>
                  <a:lnTo>
                    <a:pt x="2325" y="1977"/>
                  </a:lnTo>
                  <a:lnTo>
                    <a:pt x="2325" y="1977"/>
                  </a:lnTo>
                  <a:close/>
                  <a:moveTo>
                    <a:pt x="400" y="762"/>
                  </a:moveTo>
                  <a:lnTo>
                    <a:pt x="856" y="762"/>
                  </a:lnTo>
                  <a:lnTo>
                    <a:pt x="856" y="498"/>
                  </a:lnTo>
                  <a:lnTo>
                    <a:pt x="400" y="498"/>
                  </a:lnTo>
                  <a:lnTo>
                    <a:pt x="400" y="290"/>
                  </a:lnTo>
                  <a:lnTo>
                    <a:pt x="905" y="290"/>
                  </a:lnTo>
                  <a:lnTo>
                    <a:pt x="737" y="0"/>
                  </a:lnTo>
                  <a:lnTo>
                    <a:pt x="22" y="0"/>
                  </a:lnTo>
                  <a:lnTo>
                    <a:pt x="22" y="1261"/>
                  </a:lnTo>
                  <a:lnTo>
                    <a:pt x="1030" y="1261"/>
                  </a:lnTo>
                  <a:lnTo>
                    <a:pt x="1030" y="970"/>
                  </a:lnTo>
                  <a:lnTo>
                    <a:pt x="400" y="970"/>
                  </a:lnTo>
                  <a:lnTo>
                    <a:pt x="400" y="762"/>
                  </a:lnTo>
                  <a:lnTo>
                    <a:pt x="400" y="762"/>
                  </a:lnTo>
                  <a:close/>
                  <a:moveTo>
                    <a:pt x="1702" y="0"/>
                  </a:moveTo>
                  <a:lnTo>
                    <a:pt x="1487" y="411"/>
                  </a:lnTo>
                  <a:lnTo>
                    <a:pt x="1274" y="0"/>
                  </a:lnTo>
                  <a:lnTo>
                    <a:pt x="856" y="0"/>
                  </a:lnTo>
                  <a:lnTo>
                    <a:pt x="1296" y="762"/>
                  </a:lnTo>
                  <a:lnTo>
                    <a:pt x="1296" y="1261"/>
                  </a:lnTo>
                  <a:lnTo>
                    <a:pt x="1673" y="1261"/>
                  </a:lnTo>
                  <a:lnTo>
                    <a:pt x="1673" y="762"/>
                  </a:lnTo>
                  <a:lnTo>
                    <a:pt x="2114" y="0"/>
                  </a:lnTo>
                  <a:lnTo>
                    <a:pt x="1702" y="0"/>
                  </a:lnTo>
                  <a:lnTo>
                    <a:pt x="170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799"/>
            </a:p>
          </p:txBody>
        </p:sp>
      </p:grpSp>
    </p:spTree>
    <p:extLst>
      <p:ext uri="{BB962C8B-B14F-4D97-AF65-F5344CB8AC3E}">
        <p14:creationId xmlns:p14="http://schemas.microsoft.com/office/powerpoint/2010/main" val="8107049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b="0"/>
            </a:lvl1p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A80CEE28-DF0D-4C70-90C3-B971D4CD91BE}"/>
              </a:ext>
            </a:extLst>
          </p:cNvPr>
          <p:cNvSpPr>
            <a:spLocks noGrp="1"/>
          </p:cNvSpPr>
          <p:nvPr>
            <p:ph type="sldNum" sz="quarter" idx="4"/>
          </p:nvPr>
        </p:nvSpPr>
        <p:spPr>
          <a:xfrm>
            <a:off x="617221" y="6481280"/>
            <a:ext cx="663066" cy="180000"/>
          </a:xfrm>
          <a:prstGeom prst="rect">
            <a:avLst/>
          </a:prstGeom>
        </p:spPr>
        <p:txBody>
          <a:bodyPr vert="horz" lIns="0" tIns="0" rIns="0" bIns="0" rtlCol="0" anchor="ctr"/>
          <a:lstStyle>
            <a:lvl1pPr marL="0" algn="l" defTabSz="914400" rtl="0" eaLnBrk="1" latinLnBrk="0" hangingPunct="1">
              <a:defRPr lang="en-IN" sz="900" kern="1200" smtClean="0">
                <a:solidFill>
                  <a:schemeClr val="bg1"/>
                </a:solidFill>
                <a:latin typeface="EYInterstate" panose="02000503020000020004" pitchFamily="2" charset="0"/>
                <a:ea typeface="+mn-ea"/>
                <a:cs typeface="+mn-cs"/>
              </a:defRPr>
            </a:lvl1pPr>
          </a:lstStyle>
          <a:p>
            <a:r>
              <a:rPr lang="en-GB"/>
              <a:t>Page </a:t>
            </a:r>
            <a:fld id="{F1BC30E3-FFE5-4B91-AA19-87A149EBB9EE}" type="slidenum">
              <a:rPr smtClean="0"/>
              <a:pPr/>
              <a:t>‹#›</a:t>
            </a:fld>
            <a:endParaRPr/>
          </a:p>
        </p:txBody>
      </p:sp>
    </p:spTree>
    <p:extLst>
      <p:ext uri="{BB962C8B-B14F-4D97-AF65-F5344CB8AC3E}">
        <p14:creationId xmlns:p14="http://schemas.microsoft.com/office/powerpoint/2010/main" val="2295715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B00D7-F1B8-46FC-9B49-94655241F6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805CED-078C-4044-ABC1-603DA31D4A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76C7DC-7A3E-43B9-B34B-69CD73EA65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96F7B7-0B1D-4F1C-B951-97CEB3044105}"/>
              </a:ext>
            </a:extLst>
          </p:cNvPr>
          <p:cNvSpPr>
            <a:spLocks noGrp="1"/>
          </p:cNvSpPr>
          <p:nvPr>
            <p:ph type="dt" sz="half" idx="10"/>
          </p:nvPr>
        </p:nvSpPr>
        <p:spPr/>
        <p:txBody>
          <a:bodyPr/>
          <a:lstStyle/>
          <a:p>
            <a:fld id="{41CAA37D-E14F-450D-B10A-C8BF8F9801E0}" type="datetimeFigureOut">
              <a:rPr lang="en-US" smtClean="0"/>
              <a:t>6/11/2022</a:t>
            </a:fld>
            <a:endParaRPr lang="en-US"/>
          </a:p>
        </p:txBody>
      </p:sp>
      <p:sp>
        <p:nvSpPr>
          <p:cNvPr id="6" name="Footer Placeholder 5">
            <a:extLst>
              <a:ext uri="{FF2B5EF4-FFF2-40B4-BE49-F238E27FC236}">
                <a16:creationId xmlns:a16="http://schemas.microsoft.com/office/drawing/2014/main" id="{F12FC2E8-CBFD-4DB3-91A2-97B7B4432C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0880C1-F82A-420C-A1AA-45EB92341F61}"/>
              </a:ext>
            </a:extLst>
          </p:cNvPr>
          <p:cNvSpPr>
            <a:spLocks noGrp="1"/>
          </p:cNvSpPr>
          <p:nvPr>
            <p:ph type="sldNum" sz="quarter" idx="12"/>
          </p:nvPr>
        </p:nvSpPr>
        <p:spPr/>
        <p:txBody>
          <a:bodyPr/>
          <a:lstStyle/>
          <a:p>
            <a:fld id="{210C305D-B769-4160-AEB3-594029C97561}" type="slidenum">
              <a:rPr lang="en-US" smtClean="0"/>
              <a:t>‹#›</a:t>
            </a:fld>
            <a:endParaRPr lang="en-US"/>
          </a:p>
        </p:txBody>
      </p:sp>
    </p:spTree>
    <p:extLst>
      <p:ext uri="{BB962C8B-B14F-4D97-AF65-F5344CB8AC3E}">
        <p14:creationId xmlns:p14="http://schemas.microsoft.com/office/powerpoint/2010/main" val="2545486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1_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b="0"/>
            </a:lvl1p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5">
            <a:extLst>
              <a:ext uri="{FF2B5EF4-FFF2-40B4-BE49-F238E27FC236}">
                <a16:creationId xmlns:a16="http://schemas.microsoft.com/office/drawing/2014/main" id="{ECEBFF17-A841-439E-864D-0AE4C6178E7B}"/>
              </a:ext>
            </a:extLst>
          </p:cNvPr>
          <p:cNvSpPr>
            <a:spLocks noGrp="1"/>
          </p:cNvSpPr>
          <p:nvPr>
            <p:ph type="sldNum" sz="quarter" idx="4"/>
          </p:nvPr>
        </p:nvSpPr>
        <p:spPr>
          <a:xfrm>
            <a:off x="617221" y="6324162"/>
            <a:ext cx="663066" cy="180000"/>
          </a:xfrm>
          <a:prstGeom prst="rect">
            <a:avLst/>
          </a:prstGeom>
        </p:spPr>
        <p:txBody>
          <a:bodyPr vert="horz" lIns="0" tIns="0" rIns="0" bIns="0" rtlCol="0" anchor="ctr"/>
          <a:lstStyle>
            <a:lvl1pPr marL="0" algn="l" defTabSz="914400" rtl="0" eaLnBrk="1" latinLnBrk="0" hangingPunct="1">
              <a:defRPr lang="en-IN" sz="900" kern="1200" smtClean="0">
                <a:solidFill>
                  <a:schemeClr val="bg1"/>
                </a:solidFill>
                <a:latin typeface="EYInterstate" panose="02000503020000020004" pitchFamily="2" charset="0"/>
                <a:ea typeface="+mn-ea"/>
                <a:cs typeface="+mn-cs"/>
              </a:defRPr>
            </a:lvl1pPr>
          </a:lstStyle>
          <a:p>
            <a:r>
              <a:rPr lang="en-GB"/>
              <a:t>Page </a:t>
            </a:r>
            <a:fld id="{F1BC30E3-FFE5-4B91-AA19-87A149EBB9EE}" type="slidenum">
              <a:rPr smtClean="0"/>
              <a:pPr/>
              <a:t>‹#›</a:t>
            </a:fld>
            <a:endParaRPr/>
          </a:p>
        </p:txBody>
      </p:sp>
    </p:spTree>
    <p:extLst>
      <p:ext uri="{BB962C8B-B14F-4D97-AF65-F5344CB8AC3E}">
        <p14:creationId xmlns:p14="http://schemas.microsoft.com/office/powerpoint/2010/main" val="3813075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b="0"/>
            </a:lvl1pPr>
          </a:lstStyle>
          <a:p>
            <a:r>
              <a:rPr lang="en-US"/>
              <a:t>Click to edit Master title style</a:t>
            </a:r>
            <a:endParaRPr lang="en-GB"/>
          </a:p>
        </p:txBody>
      </p:sp>
      <p:sp>
        <p:nvSpPr>
          <p:cNvPr id="4" name="Slide Number Placeholder 5">
            <a:extLst>
              <a:ext uri="{FF2B5EF4-FFF2-40B4-BE49-F238E27FC236}">
                <a16:creationId xmlns:a16="http://schemas.microsoft.com/office/drawing/2014/main" id="{ED6D3A92-AE76-4313-A1A6-DBBF4AC1A029}"/>
              </a:ext>
            </a:extLst>
          </p:cNvPr>
          <p:cNvSpPr>
            <a:spLocks noGrp="1"/>
          </p:cNvSpPr>
          <p:nvPr>
            <p:ph type="sldNum" sz="quarter" idx="4"/>
          </p:nvPr>
        </p:nvSpPr>
        <p:spPr>
          <a:xfrm>
            <a:off x="617221" y="6324162"/>
            <a:ext cx="663066" cy="180000"/>
          </a:xfrm>
          <a:prstGeom prst="rect">
            <a:avLst/>
          </a:prstGeom>
        </p:spPr>
        <p:txBody>
          <a:bodyPr vert="horz" lIns="0" tIns="0" rIns="0" bIns="0" rtlCol="0" anchor="ctr"/>
          <a:lstStyle>
            <a:lvl1pPr marL="0" algn="l" defTabSz="914400" rtl="0" eaLnBrk="1" latinLnBrk="0" hangingPunct="1">
              <a:defRPr lang="en-IN" sz="900" kern="1200" smtClean="0">
                <a:solidFill>
                  <a:schemeClr val="bg1"/>
                </a:solidFill>
                <a:latin typeface="EYInterstate" panose="02000503020000020004" pitchFamily="2" charset="0"/>
                <a:ea typeface="+mn-ea"/>
                <a:cs typeface="+mn-cs"/>
              </a:defRPr>
            </a:lvl1pPr>
          </a:lstStyle>
          <a:p>
            <a:r>
              <a:rPr lang="en-GB"/>
              <a:t>Page </a:t>
            </a:r>
            <a:fld id="{F1BC30E3-FFE5-4B91-AA19-87A149EBB9EE}" type="slidenum">
              <a:rPr smtClean="0"/>
              <a:pPr/>
              <a:t>‹#›</a:t>
            </a:fld>
            <a:endParaRPr/>
          </a:p>
        </p:txBody>
      </p:sp>
    </p:spTree>
    <p:extLst>
      <p:ext uri="{BB962C8B-B14F-4D97-AF65-F5344CB8AC3E}">
        <p14:creationId xmlns:p14="http://schemas.microsoft.com/office/powerpoint/2010/main" val="10680195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b="0"/>
            </a:lvl1pPr>
          </a:lstStyle>
          <a:p>
            <a:r>
              <a:rPr lang="en-US"/>
              <a:t>Click to edit Master title style</a:t>
            </a:r>
            <a:endParaRPr lang="en-GB"/>
          </a:p>
        </p:txBody>
      </p:sp>
      <p:sp>
        <p:nvSpPr>
          <p:cNvPr id="3" name="Content Placeholder 2"/>
          <p:cNvSpPr>
            <a:spLocks noGrp="1"/>
          </p:cNvSpPr>
          <p:nvPr>
            <p:ph sz="half" idx="1"/>
          </p:nvPr>
        </p:nvSpPr>
        <p:spPr>
          <a:xfrm>
            <a:off x="609600" y="1600202"/>
            <a:ext cx="5384800" cy="4525963"/>
          </a:xfrm>
        </p:spPr>
        <p:txBody>
          <a:bodyPr/>
          <a:lstStyle>
            <a:lvl1pPr>
              <a:buClr>
                <a:srgbClr val="FFE600"/>
              </a:buClr>
              <a:defRPr sz="2399"/>
            </a:lvl1pPr>
            <a:lvl2pPr>
              <a:buClr>
                <a:srgbClr val="FFE600"/>
              </a:buClr>
              <a:defRPr sz="2399"/>
            </a:lvl2pPr>
            <a:lvl3pPr>
              <a:buClr>
                <a:srgbClr val="FFE600"/>
              </a:buClr>
              <a:defRPr sz="1999"/>
            </a:lvl3pPr>
            <a:lvl4pPr>
              <a:buClr>
                <a:srgbClr val="FFE600"/>
              </a:buClr>
              <a:defRPr sz="1799"/>
            </a:lvl4pPr>
            <a:lvl5pPr>
              <a:buClr>
                <a:srgbClr val="FFE600"/>
              </a:buCl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1" y="1600202"/>
            <a:ext cx="5384800" cy="4525963"/>
          </a:xfrm>
        </p:spPr>
        <p:txBody>
          <a:bodyPr/>
          <a:lstStyle>
            <a:lvl1pPr>
              <a:buClr>
                <a:srgbClr val="FFE600"/>
              </a:buClr>
              <a:defRPr sz="2399"/>
            </a:lvl1pPr>
            <a:lvl2pPr>
              <a:buClr>
                <a:srgbClr val="FFE600"/>
              </a:buClr>
              <a:defRPr sz="2399"/>
            </a:lvl2pPr>
            <a:lvl3pPr>
              <a:buClr>
                <a:srgbClr val="FFE600"/>
              </a:buClr>
              <a:defRPr sz="1999"/>
            </a:lvl3pPr>
            <a:lvl4pPr>
              <a:buClr>
                <a:srgbClr val="FFE600"/>
              </a:buClr>
              <a:defRPr sz="1799"/>
            </a:lvl4pPr>
            <a:lvl5pPr>
              <a:buClr>
                <a:srgbClr val="FFE600"/>
              </a:buCl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4B924518-39E2-4C4A-9025-339905EB3A25}"/>
              </a:ext>
            </a:extLst>
          </p:cNvPr>
          <p:cNvSpPr>
            <a:spLocks noGrp="1"/>
          </p:cNvSpPr>
          <p:nvPr>
            <p:ph type="sldNum" sz="quarter" idx="4"/>
          </p:nvPr>
        </p:nvSpPr>
        <p:spPr>
          <a:xfrm>
            <a:off x="617221" y="6324162"/>
            <a:ext cx="663066" cy="180000"/>
          </a:xfrm>
          <a:prstGeom prst="rect">
            <a:avLst/>
          </a:prstGeom>
        </p:spPr>
        <p:txBody>
          <a:bodyPr vert="horz" lIns="0" tIns="0" rIns="0" bIns="0" rtlCol="0" anchor="ctr"/>
          <a:lstStyle>
            <a:lvl1pPr marL="0" algn="l" defTabSz="914400" rtl="0" eaLnBrk="1" latinLnBrk="0" hangingPunct="1">
              <a:defRPr lang="en-IN" sz="900" kern="1200" smtClean="0">
                <a:solidFill>
                  <a:schemeClr val="bg1"/>
                </a:solidFill>
                <a:latin typeface="EYInterstate" panose="02000503020000020004" pitchFamily="2" charset="0"/>
                <a:ea typeface="+mn-ea"/>
                <a:cs typeface="+mn-cs"/>
              </a:defRPr>
            </a:lvl1pPr>
          </a:lstStyle>
          <a:p>
            <a:r>
              <a:rPr lang="en-GB"/>
              <a:t>Page </a:t>
            </a:r>
            <a:fld id="{F1BC30E3-FFE5-4B91-AA19-87A149EBB9EE}" type="slidenum">
              <a:rPr smtClean="0"/>
              <a:pPr/>
              <a:t>‹#›</a:t>
            </a:fld>
            <a:endParaRPr/>
          </a:p>
        </p:txBody>
      </p:sp>
    </p:spTree>
    <p:extLst>
      <p:ext uri="{BB962C8B-B14F-4D97-AF65-F5344CB8AC3E}">
        <p14:creationId xmlns:p14="http://schemas.microsoft.com/office/powerpoint/2010/main" val="16180021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b="0"/>
            </a:lvl1pPr>
          </a:lstStyle>
          <a:p>
            <a:r>
              <a:rPr lang="en-US"/>
              <a:t>Click to edit Master title style</a:t>
            </a:r>
            <a:endParaRPr lang="en-GB"/>
          </a:p>
        </p:txBody>
      </p:sp>
      <p:sp>
        <p:nvSpPr>
          <p:cNvPr id="3" name="Content Placeholder 2"/>
          <p:cNvSpPr>
            <a:spLocks noGrp="1"/>
          </p:cNvSpPr>
          <p:nvPr>
            <p:ph sz="half" idx="1"/>
          </p:nvPr>
        </p:nvSpPr>
        <p:spPr>
          <a:xfrm>
            <a:off x="609600" y="2196002"/>
            <a:ext cx="5390400" cy="3994963"/>
          </a:xfrm>
        </p:spPr>
        <p:txBody>
          <a:bodyPr/>
          <a:lstStyle>
            <a:lvl1pPr>
              <a:buClr>
                <a:srgbClr val="FFE600"/>
              </a:buClr>
              <a:defRPr sz="2399"/>
            </a:lvl1pPr>
            <a:lvl2pPr>
              <a:buClr>
                <a:srgbClr val="FFE600"/>
              </a:buClr>
              <a:defRPr sz="2399"/>
            </a:lvl2pPr>
            <a:lvl3pPr>
              <a:buClr>
                <a:srgbClr val="FFE600"/>
              </a:buClr>
              <a:defRPr sz="1999"/>
            </a:lvl3pPr>
            <a:lvl4pPr>
              <a:buClr>
                <a:srgbClr val="FFE600"/>
              </a:buClr>
              <a:defRPr sz="1799"/>
            </a:lvl4pPr>
            <a:lvl5pPr>
              <a:buClr>
                <a:srgbClr val="FFE600"/>
              </a:buCl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01600" y="2178000"/>
            <a:ext cx="5390400" cy="3994963"/>
          </a:xfrm>
        </p:spPr>
        <p:txBody>
          <a:bodyPr/>
          <a:lstStyle>
            <a:lvl1pPr>
              <a:buClr>
                <a:srgbClr val="FFE600"/>
              </a:buClr>
              <a:defRPr sz="2399"/>
            </a:lvl1pPr>
            <a:lvl2pPr>
              <a:buClr>
                <a:srgbClr val="FFE600"/>
              </a:buClr>
              <a:defRPr sz="2399"/>
            </a:lvl2pPr>
            <a:lvl3pPr>
              <a:buClr>
                <a:srgbClr val="FFE600"/>
              </a:buClr>
              <a:defRPr sz="1999"/>
            </a:lvl3pPr>
            <a:lvl4pPr>
              <a:buClr>
                <a:srgbClr val="FFE600"/>
              </a:buClr>
              <a:defRPr sz="1799"/>
            </a:lvl4pPr>
            <a:lvl5pPr>
              <a:buClr>
                <a:srgbClr val="FFE600"/>
              </a:buCl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p:cNvSpPr>
            <a:spLocks noGrp="1"/>
          </p:cNvSpPr>
          <p:nvPr>
            <p:ph type="body" sz="quarter" idx="12"/>
          </p:nvPr>
        </p:nvSpPr>
        <p:spPr>
          <a:xfrm>
            <a:off x="609600" y="1490400"/>
            <a:ext cx="5390400" cy="640800"/>
          </a:xfrm>
        </p:spPr>
        <p:txBody>
          <a:bodyPr anchor="b" anchorCtr="0"/>
          <a:lstStyle>
            <a:lvl1pPr>
              <a:buNone/>
              <a:defRPr b="1"/>
            </a:lvl1pPr>
          </a:lstStyle>
          <a:p>
            <a:pPr lvl="0"/>
            <a:endParaRPr lang="en-GB"/>
          </a:p>
        </p:txBody>
      </p:sp>
      <p:sp>
        <p:nvSpPr>
          <p:cNvPr id="11" name="Text Placeholder 9"/>
          <p:cNvSpPr>
            <a:spLocks noGrp="1"/>
          </p:cNvSpPr>
          <p:nvPr>
            <p:ph type="body" sz="quarter" idx="13"/>
          </p:nvPr>
        </p:nvSpPr>
        <p:spPr>
          <a:xfrm>
            <a:off x="6201600" y="1490400"/>
            <a:ext cx="5390400" cy="640800"/>
          </a:xfrm>
        </p:spPr>
        <p:txBody>
          <a:bodyPr anchor="b" anchorCtr="0"/>
          <a:lstStyle>
            <a:lvl1pPr>
              <a:buNone/>
              <a:defRPr b="1"/>
            </a:lvl1pPr>
          </a:lstStyle>
          <a:p>
            <a:pPr lvl="0"/>
            <a:endParaRPr lang="en-GB"/>
          </a:p>
        </p:txBody>
      </p:sp>
      <p:sp>
        <p:nvSpPr>
          <p:cNvPr id="9" name="Slide Number Placeholder 5">
            <a:extLst>
              <a:ext uri="{FF2B5EF4-FFF2-40B4-BE49-F238E27FC236}">
                <a16:creationId xmlns:a16="http://schemas.microsoft.com/office/drawing/2014/main" id="{7F49946C-2F44-4366-AAB4-8060D1ED8AB2}"/>
              </a:ext>
            </a:extLst>
          </p:cNvPr>
          <p:cNvSpPr>
            <a:spLocks noGrp="1"/>
          </p:cNvSpPr>
          <p:nvPr>
            <p:ph type="sldNum" sz="quarter" idx="4"/>
          </p:nvPr>
        </p:nvSpPr>
        <p:spPr>
          <a:xfrm>
            <a:off x="617221" y="6324162"/>
            <a:ext cx="663066" cy="180000"/>
          </a:xfrm>
          <a:prstGeom prst="rect">
            <a:avLst/>
          </a:prstGeom>
        </p:spPr>
        <p:txBody>
          <a:bodyPr vert="horz" lIns="0" tIns="0" rIns="0" bIns="0" rtlCol="0" anchor="ctr"/>
          <a:lstStyle>
            <a:lvl1pPr marL="0" algn="l" defTabSz="914400" rtl="0" eaLnBrk="1" latinLnBrk="0" hangingPunct="1">
              <a:defRPr lang="en-IN" sz="900" kern="1200" smtClean="0">
                <a:solidFill>
                  <a:schemeClr val="bg1"/>
                </a:solidFill>
                <a:latin typeface="EYInterstate" panose="02000503020000020004" pitchFamily="2" charset="0"/>
                <a:ea typeface="+mn-ea"/>
                <a:cs typeface="+mn-cs"/>
              </a:defRPr>
            </a:lvl1pPr>
          </a:lstStyle>
          <a:p>
            <a:r>
              <a:rPr lang="en-GB"/>
              <a:t>Page </a:t>
            </a:r>
            <a:fld id="{F1BC30E3-FFE5-4B91-AA19-87A149EBB9EE}" type="slidenum">
              <a:rPr smtClean="0"/>
              <a:pPr/>
              <a:t>‹#›</a:t>
            </a:fld>
            <a:endParaRPr/>
          </a:p>
        </p:txBody>
      </p:sp>
    </p:spTree>
    <p:extLst>
      <p:ext uri="{BB962C8B-B14F-4D97-AF65-F5344CB8AC3E}">
        <p14:creationId xmlns:p14="http://schemas.microsoft.com/office/powerpoint/2010/main" val="22510657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07486" y="1025527"/>
            <a:ext cx="10972800" cy="1643063"/>
          </a:xfrm>
        </p:spPr>
        <p:txBody>
          <a:bodyPr/>
          <a:lstStyle>
            <a:lvl1pPr marL="0" indent="0" algn="l">
              <a:lnSpc>
                <a:spcPct val="85000"/>
              </a:lnSpc>
              <a:spcBef>
                <a:spcPts val="0"/>
              </a:spcBef>
              <a:buNone/>
              <a:defRPr sz="4998" b="1">
                <a:solidFill>
                  <a:srgbClr val="FFE600"/>
                </a:solidFill>
                <a:latin typeface="EYInterstate Light" panose="02000506000000020004" pitchFamily="2"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4" name="Slide Number Placeholder 5">
            <a:extLst>
              <a:ext uri="{FF2B5EF4-FFF2-40B4-BE49-F238E27FC236}">
                <a16:creationId xmlns:a16="http://schemas.microsoft.com/office/drawing/2014/main" id="{C21E3B3B-894F-4EF3-BDD4-9A9FAEBEB24F}"/>
              </a:ext>
            </a:extLst>
          </p:cNvPr>
          <p:cNvSpPr>
            <a:spLocks noGrp="1"/>
          </p:cNvSpPr>
          <p:nvPr>
            <p:ph type="sldNum" sz="quarter" idx="4"/>
          </p:nvPr>
        </p:nvSpPr>
        <p:spPr>
          <a:xfrm>
            <a:off x="617221" y="6324162"/>
            <a:ext cx="663066" cy="180000"/>
          </a:xfrm>
          <a:prstGeom prst="rect">
            <a:avLst/>
          </a:prstGeom>
        </p:spPr>
        <p:txBody>
          <a:bodyPr vert="horz" lIns="0" tIns="0" rIns="0" bIns="0" rtlCol="0" anchor="ctr"/>
          <a:lstStyle>
            <a:lvl1pPr marL="0" algn="l" defTabSz="914400" rtl="0" eaLnBrk="1" latinLnBrk="0" hangingPunct="1">
              <a:defRPr lang="en-IN" sz="900" kern="1200" smtClean="0">
                <a:solidFill>
                  <a:schemeClr val="bg1"/>
                </a:solidFill>
                <a:latin typeface="EYInterstate" panose="02000503020000020004" pitchFamily="2" charset="0"/>
                <a:ea typeface="+mn-ea"/>
                <a:cs typeface="+mn-cs"/>
              </a:defRPr>
            </a:lvl1pPr>
          </a:lstStyle>
          <a:p>
            <a:r>
              <a:rPr lang="en-GB"/>
              <a:t>Page </a:t>
            </a:r>
            <a:fld id="{F1BC30E3-FFE5-4B91-AA19-87A149EBB9EE}" type="slidenum">
              <a:rPr smtClean="0"/>
              <a:pPr/>
              <a:t>‹#›</a:t>
            </a:fld>
            <a:endParaRPr/>
          </a:p>
        </p:txBody>
      </p:sp>
    </p:spTree>
    <p:extLst>
      <p:ext uri="{BB962C8B-B14F-4D97-AF65-F5344CB8AC3E}">
        <p14:creationId xmlns:p14="http://schemas.microsoft.com/office/powerpoint/2010/main" val="9698068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_Contents Tab">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8C7FE8-3552-4388-BEF0-01D1535ECF8C}"/>
              </a:ext>
            </a:extLst>
          </p:cNvPr>
          <p:cNvSpPr/>
          <p:nvPr userDrawn="1"/>
        </p:nvSpPr>
        <p:spPr>
          <a:xfrm rot="16200000">
            <a:off x="3676969" y="-1657031"/>
            <a:ext cx="4838062" cy="12192000"/>
          </a:xfrm>
          <a:prstGeom prst="rect">
            <a:avLst/>
          </a:prstGeom>
          <a:gradFill flip="none" rotWithShape="1">
            <a:gsLst>
              <a:gs pos="25000">
                <a:schemeClr val="tx1">
                  <a:alpha val="0"/>
                </a:schemeClr>
              </a:gs>
              <a:gs pos="81000">
                <a:schemeClr val="tx1">
                  <a:alpha val="48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26" name="Slide Number Placeholder 4">
            <a:extLst>
              <a:ext uri="{FF2B5EF4-FFF2-40B4-BE49-F238E27FC236}">
                <a16:creationId xmlns:a16="http://schemas.microsoft.com/office/drawing/2014/main" id="{3EDCF4D8-193A-4F90-9AEC-AC9FF34DE71D}"/>
              </a:ext>
            </a:extLst>
          </p:cNvPr>
          <p:cNvSpPr>
            <a:spLocks noGrp="1"/>
          </p:cNvSpPr>
          <p:nvPr>
            <p:ph type="sldNum" sz="quarter" idx="12"/>
          </p:nvPr>
        </p:nvSpPr>
        <p:spPr>
          <a:xfrm>
            <a:off x="616900" y="6471244"/>
            <a:ext cx="662721" cy="180000"/>
          </a:xfrm>
          <a:prstGeom prst="rect">
            <a:avLst/>
          </a:prstGeom>
        </p:spPr>
        <p:txBody>
          <a:bodyPr/>
          <a:lstStyle>
            <a:defPPr>
              <a:defRPr lang="en-US"/>
            </a:defPPr>
            <a:lvl1pPr marL="0" algn="l" defTabSz="913943" rtl="0" eaLnBrk="1" latinLnBrk="0" hangingPunct="1">
              <a:defRPr lang="en-GB" sz="8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Page </a:t>
            </a:r>
            <a:fld id="{F1BC30E3-FFE5-4B91-AA19-87A149EBB9EE}" type="slidenum">
              <a:rPr smtClean="0"/>
              <a:pPr/>
              <a:t>‹#›</a:t>
            </a:fld>
            <a:endParaRPr/>
          </a:p>
        </p:txBody>
      </p:sp>
      <p:sp>
        <p:nvSpPr>
          <p:cNvPr id="41" name="TextBox 40">
            <a:extLst>
              <a:ext uri="{FF2B5EF4-FFF2-40B4-BE49-F238E27FC236}">
                <a16:creationId xmlns:a16="http://schemas.microsoft.com/office/drawing/2014/main" id="{DEAAE971-B8D4-4C7B-B63E-B5034A6F4CF1}"/>
              </a:ext>
            </a:extLst>
          </p:cNvPr>
          <p:cNvSpPr txBox="1"/>
          <p:nvPr userDrawn="1"/>
        </p:nvSpPr>
        <p:spPr>
          <a:xfrm>
            <a:off x="3930110" y="6551802"/>
            <a:ext cx="4331780" cy="144655"/>
          </a:xfrm>
          <a:prstGeom prst="rect">
            <a:avLst/>
          </a:prstGeom>
          <a:noFill/>
        </p:spPr>
        <p:txBody>
          <a:bodyPr wrap="square" lIns="0" tIns="36557" rIns="0" bIns="0" rtlCol="0" anchor="t">
            <a:spAutoFit/>
          </a:bodyPr>
          <a:lstStyle/>
          <a:p>
            <a:pPr algn="ctr"/>
            <a:r>
              <a:rPr lang="en-US" sz="700" b="0">
                <a:solidFill>
                  <a:schemeClr val="bg1"/>
                </a:solidFill>
                <a:latin typeface="EYInterstate" panose="02000503020000020004" pitchFamily="2" charset="0"/>
              </a:rPr>
              <a:t>Strictly private and confidential</a:t>
            </a:r>
          </a:p>
        </p:txBody>
      </p:sp>
      <p:pic>
        <p:nvPicPr>
          <p:cNvPr id="2" name="Picture 1">
            <a:extLst>
              <a:ext uri="{FF2B5EF4-FFF2-40B4-BE49-F238E27FC236}">
                <a16:creationId xmlns:a16="http://schemas.microsoft.com/office/drawing/2014/main" id="{C3366F70-480C-407D-8114-299679656E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8617214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4168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408603" y="353872"/>
            <a:ext cx="11198322" cy="390810"/>
          </a:xfrm>
          <a:prstGeom prst="rect">
            <a:avLst/>
          </a:prstGeom>
        </p:spPr>
        <p:txBody>
          <a:bodyPr/>
          <a:lstStyle>
            <a:lvl1pPr>
              <a:defRPr sz="1800"/>
            </a:lvl1pPr>
          </a:lstStyle>
          <a:p>
            <a:r>
              <a:rPr lang="en-US"/>
              <a:t>Click to edit Master title style</a:t>
            </a:r>
            <a:endParaRPr lang="en-IN"/>
          </a:p>
        </p:txBody>
      </p:sp>
      <p:sp>
        <p:nvSpPr>
          <p:cNvPr id="5" name="Line 10">
            <a:extLst>
              <a:ext uri="{FF2B5EF4-FFF2-40B4-BE49-F238E27FC236}">
                <a16:creationId xmlns:a16="http://schemas.microsoft.com/office/drawing/2014/main" id="{53899DC9-9B62-41D1-ADBC-1E0BC693595B}"/>
              </a:ext>
            </a:extLst>
          </p:cNvPr>
          <p:cNvSpPr>
            <a:spLocks noChangeShapeType="1"/>
          </p:cNvSpPr>
          <p:nvPr userDrawn="1"/>
        </p:nvSpPr>
        <p:spPr bwMode="auto">
          <a:xfrm>
            <a:off x="520028" y="264860"/>
            <a:ext cx="994358" cy="0"/>
          </a:xfrm>
          <a:prstGeom prst="line">
            <a:avLst/>
          </a:prstGeom>
          <a:noFill/>
          <a:ln w="19050">
            <a:solidFill>
              <a:srgbClr val="FFE60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Tree>
    <p:extLst>
      <p:ext uri="{BB962C8B-B14F-4D97-AF65-F5344CB8AC3E}">
        <p14:creationId xmlns:p14="http://schemas.microsoft.com/office/powerpoint/2010/main" val="42133113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314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046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F8940-98B2-4E4D-80C2-21A3BACB9A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9AB065-C88D-47D4-9EAE-C880EF5512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6F7829-A77D-4618-8D08-89EB2D328E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533EAA-C6F5-401E-B96D-3E3CEF959D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07B44F-D589-49A7-A39D-2C16C2AA37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9BB2A9-844B-44C6-87F1-8A11F3EF66C3}"/>
              </a:ext>
            </a:extLst>
          </p:cNvPr>
          <p:cNvSpPr>
            <a:spLocks noGrp="1"/>
          </p:cNvSpPr>
          <p:nvPr>
            <p:ph type="dt" sz="half" idx="10"/>
          </p:nvPr>
        </p:nvSpPr>
        <p:spPr/>
        <p:txBody>
          <a:bodyPr/>
          <a:lstStyle/>
          <a:p>
            <a:fld id="{41CAA37D-E14F-450D-B10A-C8BF8F9801E0}" type="datetimeFigureOut">
              <a:rPr lang="en-US" smtClean="0"/>
              <a:t>6/11/2022</a:t>
            </a:fld>
            <a:endParaRPr lang="en-US"/>
          </a:p>
        </p:txBody>
      </p:sp>
      <p:sp>
        <p:nvSpPr>
          <p:cNvPr id="8" name="Footer Placeholder 7">
            <a:extLst>
              <a:ext uri="{FF2B5EF4-FFF2-40B4-BE49-F238E27FC236}">
                <a16:creationId xmlns:a16="http://schemas.microsoft.com/office/drawing/2014/main" id="{84ECC5DB-FB12-414D-8652-A5EC16EA03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6D8275-EAA0-4E47-8450-4CF8E7218518}"/>
              </a:ext>
            </a:extLst>
          </p:cNvPr>
          <p:cNvSpPr>
            <a:spLocks noGrp="1"/>
          </p:cNvSpPr>
          <p:nvPr>
            <p:ph type="sldNum" sz="quarter" idx="12"/>
          </p:nvPr>
        </p:nvSpPr>
        <p:spPr/>
        <p:txBody>
          <a:bodyPr/>
          <a:lstStyle/>
          <a:p>
            <a:fld id="{210C305D-B769-4160-AEB3-594029C97561}" type="slidenum">
              <a:rPr lang="en-US" smtClean="0"/>
              <a:t>‹#›</a:t>
            </a:fld>
            <a:endParaRPr lang="en-US"/>
          </a:p>
        </p:txBody>
      </p:sp>
    </p:spTree>
    <p:extLst>
      <p:ext uri="{BB962C8B-B14F-4D97-AF65-F5344CB8AC3E}">
        <p14:creationId xmlns:p14="http://schemas.microsoft.com/office/powerpoint/2010/main" val="8384240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PAGE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2EFF3B-273A-7145-86D7-C08FE0547E72}"/>
              </a:ext>
            </a:extLst>
          </p:cNvPr>
          <p:cNvSpPr/>
          <p:nvPr userDrawn="1"/>
        </p:nvSpPr>
        <p:spPr>
          <a:xfrm>
            <a:off x="0" y="0"/>
            <a:ext cx="12192000" cy="6858000"/>
          </a:xfrm>
          <a:prstGeom prst="rect">
            <a:avLst/>
          </a:prstGeom>
          <a:blipFill dpi="0" rotWithShape="1">
            <a:blip r:embed="rId2" cstate="screen">
              <a:extLst>
                <a:ext uri="{28A0092B-C50C-407E-A947-70E740481C1C}">
                  <a14:useLocalDpi xmlns:a14="http://schemas.microsoft.com/office/drawing/2010/main"/>
                </a:ext>
              </a:extLst>
            </a:blip>
            <a:srcRect/>
            <a:stretch>
              <a:fillRect l="62"/>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a:solidFill>
                <a:schemeClr val="tx1"/>
              </a:solidFill>
            </a:endParaRPr>
          </a:p>
        </p:txBody>
      </p:sp>
      <p:pic>
        <p:nvPicPr>
          <p:cNvPr id="7" name="Picture 6">
            <a:extLst>
              <a:ext uri="{FF2B5EF4-FFF2-40B4-BE49-F238E27FC236}">
                <a16:creationId xmlns:a16="http://schemas.microsoft.com/office/drawing/2014/main" id="{1EFAED67-79E2-4134-A009-E5BF525DCC5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9653" y="5753863"/>
            <a:ext cx="678612" cy="795012"/>
          </a:xfrm>
          <a:prstGeom prst="rect">
            <a:avLst/>
          </a:prstGeom>
        </p:spPr>
      </p:pic>
      <p:sp>
        <p:nvSpPr>
          <p:cNvPr id="14" name="EY Panel">
            <a:extLst>
              <a:ext uri="{FF2B5EF4-FFF2-40B4-BE49-F238E27FC236}">
                <a16:creationId xmlns:a16="http://schemas.microsoft.com/office/drawing/2014/main" id="{F830EF1F-88A3-46D1-A348-3D0D1E1947D2}"/>
              </a:ext>
            </a:extLst>
          </p:cNvPr>
          <p:cNvSpPr>
            <a:spLocks noChangeAspect="1"/>
          </p:cNvSpPr>
          <p:nvPr userDrawn="1"/>
        </p:nvSpPr>
        <p:spPr bwMode="gray">
          <a:xfrm rot="10800000">
            <a:off x="723707" y="620497"/>
            <a:ext cx="3877056" cy="3273404"/>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rgbClr val="FFE600"/>
          </a:solidFill>
          <a:ln w="9525">
            <a:noFill/>
            <a:round/>
            <a:headEnd/>
            <a:tailEnd/>
          </a:ln>
        </p:spPr>
        <p:txBody>
          <a:bodyPr vert="horz" wrap="square" lIns="0" tIns="0" rIns="0" bIns="0" numCol="1" anchor="t" anchorCtr="0" compatLnSpc="1">
            <a:prstTxWarp prst="textNoShape">
              <a:avLst/>
            </a:prstTxWarp>
          </a:bodyPr>
          <a:lstStyle/>
          <a:p>
            <a:endParaRPr lang="en-GB" sz="1799">
              <a:latin typeface="+mn-lt"/>
            </a:endParaRPr>
          </a:p>
        </p:txBody>
      </p:sp>
      <p:sp>
        <p:nvSpPr>
          <p:cNvPr id="8" name="Rectangle 7">
            <a:extLst>
              <a:ext uri="{FF2B5EF4-FFF2-40B4-BE49-F238E27FC236}">
                <a16:creationId xmlns:a16="http://schemas.microsoft.com/office/drawing/2014/main" id="{4D12ED79-B411-4219-B576-466E4ED6C94A}"/>
              </a:ext>
            </a:extLst>
          </p:cNvPr>
          <p:cNvSpPr/>
          <p:nvPr userDrawn="1"/>
        </p:nvSpPr>
        <p:spPr>
          <a:xfrm>
            <a:off x="68976" y="6576500"/>
            <a:ext cx="286625" cy="281500"/>
          </a:xfrm>
          <a:prstGeom prst="rect">
            <a:avLst/>
          </a:prstGeom>
        </p:spPr>
        <p:txBody>
          <a:bodyPr vert="horz" lIns="0" tIns="0" rIns="0" bIns="0" rtlCol="0" anchor="ctr"/>
          <a:lstStyle/>
          <a:p>
            <a:pPr lvl="0"/>
            <a:fld id="{F1BC30E3-FFE5-4B91-AA19-87A149EBB9EE}" type="slidenum">
              <a:rPr sz="800" noProof="0" smtClean="0">
                <a:solidFill>
                  <a:schemeClr val="bg1"/>
                </a:solidFill>
                <a:latin typeface="EYInterstate" panose="02000503020000020004" pitchFamily="2" charset="0"/>
              </a:rPr>
              <a:pPr lvl="0"/>
              <a:t>‹#›</a:t>
            </a:fld>
            <a:r>
              <a:rPr sz="800" noProof="0">
                <a:solidFill>
                  <a:schemeClr val="bg1"/>
                </a:solidFill>
                <a:latin typeface="EYInterstate" panose="02000503020000020004" pitchFamily="2" charset="0"/>
              </a:rPr>
              <a:t>  </a:t>
            </a:r>
          </a:p>
        </p:txBody>
      </p:sp>
    </p:spTree>
    <p:extLst>
      <p:ext uri="{BB962C8B-B14F-4D97-AF65-F5344CB8AC3E}">
        <p14:creationId xmlns:p14="http://schemas.microsoft.com/office/powerpoint/2010/main" val="33238514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7" name="Picture 12" descr="Resultado de imaxes para: images ai hd">
            <a:extLst>
              <a:ext uri="{FF2B5EF4-FFF2-40B4-BE49-F238E27FC236}">
                <a16:creationId xmlns:a16="http://schemas.microsoft.com/office/drawing/2014/main" id="{89C6F09D-38D0-4545-8351-FFC2F29ADC30}"/>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2603" y="-1431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D3B8A56-0F79-491A-B758-89CDCA636B3C}"/>
              </a:ext>
            </a:extLst>
          </p:cNvPr>
          <p:cNvSpPr/>
          <p:nvPr userDrawn="1"/>
        </p:nvSpPr>
        <p:spPr>
          <a:xfrm>
            <a:off x="-970" y="121"/>
            <a:ext cx="12205574" cy="6858000"/>
          </a:xfrm>
          <a:prstGeom prst="rect">
            <a:avLst/>
          </a:prstGeom>
          <a:solidFill>
            <a:srgbClr val="000000">
              <a:alpha val="79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199" b="0" i="0" u="none" strike="noStrike" kern="1200" cap="none" spc="0" normalizeH="0" baseline="0" noProof="0">
              <a:ln>
                <a:noFill/>
              </a:ln>
              <a:solidFill>
                <a:srgbClr val="FFFFFF"/>
              </a:solidFill>
              <a:effectLst/>
              <a:uLnTx/>
              <a:uFillTx/>
              <a:latin typeface="EYInterstate Light" panose="02000506000000020004" pitchFamily="2" charset="0"/>
              <a:ea typeface="+mn-ea"/>
              <a:cs typeface="+mn-cs"/>
            </a:endParaRPr>
          </a:p>
        </p:txBody>
      </p:sp>
      <p:grpSp>
        <p:nvGrpSpPr>
          <p:cNvPr id="13"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742998" y="6398612"/>
            <a:ext cx="303213" cy="311150"/>
            <a:chOff x="7110" y="4004"/>
            <a:chExt cx="191" cy="196"/>
          </a:xfrm>
        </p:grpSpPr>
        <p:sp>
          <p:nvSpPr>
            <p:cNvPr id="14"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sp>
          <p:nvSpPr>
            <p:cNvPr id="15"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sp>
          <p:nvSpPr>
            <p:cNvPr id="16"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grpSp>
      <p:sp>
        <p:nvSpPr>
          <p:cNvPr id="10" name="Slide Number Placeholder 5">
            <a:extLst>
              <a:ext uri="{FF2B5EF4-FFF2-40B4-BE49-F238E27FC236}">
                <a16:creationId xmlns:a16="http://schemas.microsoft.com/office/drawing/2014/main" id="{056844F1-54B4-4B56-AEE1-D4D24F1F0371}"/>
              </a:ext>
            </a:extLst>
          </p:cNvPr>
          <p:cNvSpPr txBox="1">
            <a:spLocks/>
          </p:cNvSpPr>
          <p:nvPr userDrawn="1"/>
        </p:nvSpPr>
        <p:spPr>
          <a:xfrm>
            <a:off x="0" y="6619763"/>
            <a:ext cx="663066" cy="180000"/>
          </a:xfrm>
          <a:prstGeom prst="rect">
            <a:avLst/>
          </a:prstGeom>
        </p:spPr>
        <p:txBody>
          <a:bodyPr/>
          <a:lstStyle>
            <a:defPPr>
              <a:defRPr lang="es-ES"/>
            </a:defPPr>
            <a:lvl1pPr marL="0" algn="l" defTabSz="913943" rtl="0" eaLnBrk="1" latinLnBrk="0" hangingPunct="1">
              <a:defRPr lang="en-GB" sz="8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486" rtl="0" eaLnBrk="1" fontAlgn="auto" latinLnBrk="0" hangingPunct="1">
              <a:lnSpc>
                <a:spcPct val="100000"/>
              </a:lnSpc>
              <a:spcBef>
                <a:spcPts val="0"/>
              </a:spcBef>
              <a:spcAft>
                <a:spcPts val="0"/>
              </a:spcAft>
              <a:buClrTx/>
              <a:buSzTx/>
              <a:buFontTx/>
              <a:buNone/>
              <a:tabLst/>
              <a:defRPr/>
            </a:pPr>
            <a:fld id="{F1BC30E3-FFE5-4B91-AA19-87A149EBB9EE}" type="slidenum">
              <a:rPr kumimoji="0" lang="en-US" sz="800" b="0" i="0" u="none" strike="noStrike" kern="1200" cap="none" spc="0" normalizeH="0" baseline="0" noProof="0" smtClean="0">
                <a:ln>
                  <a:noFill/>
                </a:ln>
                <a:solidFill>
                  <a:prstClr val="white"/>
                </a:solidFill>
                <a:effectLst/>
                <a:uLnTx/>
                <a:uFillTx/>
                <a:latin typeface="EYInterstate" panose="02000503020000020004" pitchFamily="2" charset="0"/>
                <a:ea typeface="+mn-ea"/>
                <a:cs typeface="+mn-cs"/>
              </a:rPr>
              <a:pPr marL="0" marR="0" lvl="0" indent="0" algn="l" defTabSz="913486"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white"/>
              </a:solidFill>
              <a:effectLst/>
              <a:uLnTx/>
              <a:uFillTx/>
              <a:latin typeface="EYInterstate" panose="02000503020000020004" pitchFamily="2" charset="0"/>
              <a:ea typeface="+mn-ea"/>
              <a:cs typeface="+mn-cs"/>
            </a:endParaRPr>
          </a:p>
        </p:txBody>
      </p:sp>
    </p:spTree>
    <p:extLst>
      <p:ext uri="{BB962C8B-B14F-4D97-AF65-F5344CB8AC3E}">
        <p14:creationId xmlns:p14="http://schemas.microsoft.com/office/powerpoint/2010/main" val="41837882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7" name="Picture 12" descr="Resultado de imaxes para: images ai hd">
            <a:extLst>
              <a:ext uri="{FF2B5EF4-FFF2-40B4-BE49-F238E27FC236}">
                <a16:creationId xmlns:a16="http://schemas.microsoft.com/office/drawing/2014/main" id="{89C6F09D-38D0-4545-8351-FFC2F29ADC30}"/>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2603" y="-1431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D3B8A56-0F79-491A-B758-89CDCA636B3C}"/>
              </a:ext>
            </a:extLst>
          </p:cNvPr>
          <p:cNvSpPr/>
          <p:nvPr userDrawn="1"/>
        </p:nvSpPr>
        <p:spPr>
          <a:xfrm>
            <a:off x="1969" y="0"/>
            <a:ext cx="12205574" cy="6858000"/>
          </a:xfrm>
          <a:prstGeom prst="rect">
            <a:avLst/>
          </a:prstGeom>
          <a:solidFill>
            <a:srgbClr val="000000">
              <a:alpha val="83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199" b="0" i="0" u="none" strike="noStrike" kern="1200" cap="none" spc="0" normalizeH="0" baseline="0" noProof="0">
              <a:ln>
                <a:noFill/>
              </a:ln>
              <a:solidFill>
                <a:srgbClr val="FFFFFF"/>
              </a:solidFill>
              <a:effectLst/>
              <a:uLnTx/>
              <a:uFillTx/>
              <a:latin typeface="EYInterstate Light" panose="02000506000000020004" pitchFamily="2" charset="0"/>
              <a:ea typeface="+mn-ea"/>
              <a:cs typeface="+mn-cs"/>
            </a:endParaRPr>
          </a:p>
        </p:txBody>
      </p:sp>
      <p:grpSp>
        <p:nvGrpSpPr>
          <p:cNvPr id="13"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742998" y="6398612"/>
            <a:ext cx="303213" cy="311150"/>
            <a:chOff x="7110" y="4004"/>
            <a:chExt cx="191" cy="196"/>
          </a:xfrm>
        </p:grpSpPr>
        <p:sp>
          <p:nvSpPr>
            <p:cNvPr id="14"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sp>
          <p:nvSpPr>
            <p:cNvPr id="15"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sp>
          <p:nvSpPr>
            <p:cNvPr id="16"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latin typeface="EYInterstate Light"/>
              </a:endParaRPr>
            </a:p>
          </p:txBody>
        </p:sp>
      </p:grpSp>
      <p:sp>
        <p:nvSpPr>
          <p:cNvPr id="10" name="Slide Number Placeholder 5">
            <a:extLst>
              <a:ext uri="{FF2B5EF4-FFF2-40B4-BE49-F238E27FC236}">
                <a16:creationId xmlns:a16="http://schemas.microsoft.com/office/drawing/2014/main" id="{056844F1-54B4-4B56-AEE1-D4D24F1F0371}"/>
              </a:ext>
            </a:extLst>
          </p:cNvPr>
          <p:cNvSpPr txBox="1">
            <a:spLocks/>
          </p:cNvSpPr>
          <p:nvPr userDrawn="1"/>
        </p:nvSpPr>
        <p:spPr>
          <a:xfrm>
            <a:off x="0" y="6619763"/>
            <a:ext cx="663066" cy="180000"/>
          </a:xfrm>
          <a:prstGeom prst="rect">
            <a:avLst/>
          </a:prstGeom>
        </p:spPr>
        <p:txBody>
          <a:bodyPr/>
          <a:lstStyle>
            <a:defPPr>
              <a:defRPr lang="es-ES"/>
            </a:defPPr>
            <a:lvl1pPr marL="0" algn="l" defTabSz="913943" rtl="0" eaLnBrk="1" latinLnBrk="0" hangingPunct="1">
              <a:defRPr lang="en-GB" sz="8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486" rtl="0" eaLnBrk="1" fontAlgn="auto" latinLnBrk="0" hangingPunct="1">
              <a:lnSpc>
                <a:spcPct val="100000"/>
              </a:lnSpc>
              <a:spcBef>
                <a:spcPts val="0"/>
              </a:spcBef>
              <a:spcAft>
                <a:spcPts val="0"/>
              </a:spcAft>
              <a:buClrTx/>
              <a:buSzTx/>
              <a:buFontTx/>
              <a:buNone/>
              <a:tabLst/>
              <a:defRPr/>
            </a:pPr>
            <a:fld id="{F1BC30E3-FFE5-4B91-AA19-87A149EBB9EE}" type="slidenum">
              <a:rPr kumimoji="0" lang="en-US" sz="800" b="0" i="0" u="none" strike="noStrike" kern="1200" cap="none" spc="0" normalizeH="0" baseline="0" noProof="0" smtClean="0">
                <a:ln>
                  <a:noFill/>
                </a:ln>
                <a:solidFill>
                  <a:prstClr val="white"/>
                </a:solidFill>
                <a:effectLst/>
                <a:uLnTx/>
                <a:uFillTx/>
                <a:latin typeface="EYInterstate" panose="02000503020000020004" pitchFamily="2" charset="0"/>
                <a:ea typeface="+mn-ea"/>
                <a:cs typeface="+mn-cs"/>
              </a:rPr>
              <a:pPr marL="0" marR="0" lvl="0" indent="0" algn="l" defTabSz="913486"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white"/>
              </a:solidFill>
              <a:effectLst/>
              <a:uLnTx/>
              <a:uFillTx/>
              <a:latin typeface="EYInterstate" panose="02000503020000020004" pitchFamily="2" charset="0"/>
              <a:ea typeface="+mn-ea"/>
              <a:cs typeface="+mn-cs"/>
            </a:endParaRPr>
          </a:p>
        </p:txBody>
      </p:sp>
      <p:sp>
        <p:nvSpPr>
          <p:cNvPr id="9" name="Rectangle 8">
            <a:extLst>
              <a:ext uri="{FF2B5EF4-FFF2-40B4-BE49-F238E27FC236}">
                <a16:creationId xmlns:a16="http://schemas.microsoft.com/office/drawing/2014/main" id="{8EBE2402-0E73-4525-A9A7-D322045C5D0C}"/>
              </a:ext>
            </a:extLst>
          </p:cNvPr>
          <p:cNvSpPr/>
          <p:nvPr userDrawn="1"/>
        </p:nvSpPr>
        <p:spPr>
          <a:xfrm>
            <a:off x="468693" y="733111"/>
            <a:ext cx="1037050" cy="80101"/>
          </a:xfrm>
          <a:prstGeom prst="rect">
            <a:avLst/>
          </a:prstGeom>
          <a:solidFill>
            <a:srgbClr val="FFE600"/>
          </a:solidFill>
          <a:ln w="9525" cap="flat" cmpd="sng" algn="ctr">
            <a:noFill/>
            <a:prstDash val="solid"/>
          </a:ln>
          <a:effectLst/>
        </p:spPr>
        <p:txBody>
          <a:bodyPr rtlCol="0" anchor="t" anchorCtr="0"/>
          <a:lstStyle/>
          <a:p>
            <a:pPr marL="0" marR="0" lvl="0" indent="0" algn="ctr" defTabSz="913486"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0" normalizeH="0" baseline="0" noProof="0">
              <a:ln>
                <a:noFill/>
              </a:ln>
              <a:solidFill>
                <a:srgbClr val="FFE600"/>
              </a:solidFill>
              <a:effectLst/>
              <a:uLnTx/>
              <a:uFillTx/>
              <a:latin typeface="EYInterstate Light"/>
              <a:ea typeface="+mn-ea"/>
              <a:cs typeface="+mn-cs"/>
            </a:endParaRPr>
          </a:p>
        </p:txBody>
      </p:sp>
    </p:spTree>
    <p:extLst>
      <p:ext uri="{BB962C8B-B14F-4D97-AF65-F5344CB8AC3E}">
        <p14:creationId xmlns:p14="http://schemas.microsoft.com/office/powerpoint/2010/main" val="1802183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1_Standard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E14B116-4B51-4B20-8706-AEDD63D03C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2" name="Picture 21">
            <a:extLst>
              <a:ext uri="{FF2B5EF4-FFF2-40B4-BE49-F238E27FC236}">
                <a16:creationId xmlns:a16="http://schemas.microsoft.com/office/drawing/2014/main" id="{9744EC58-4C38-4907-9CF1-5D54B9D5CC7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7" y="0"/>
            <a:ext cx="12191746" cy="6858000"/>
          </a:xfrm>
          <a:prstGeom prst="rect">
            <a:avLst/>
          </a:prstGeom>
        </p:spPr>
      </p:pic>
      <p:grpSp>
        <p:nvGrpSpPr>
          <p:cNvPr id="17" name="Group 4">
            <a:extLst>
              <a:ext uri="{FF2B5EF4-FFF2-40B4-BE49-F238E27FC236}">
                <a16:creationId xmlns:a16="http://schemas.microsoft.com/office/drawing/2014/main" id="{2214D23E-A89D-4185-8224-6CDE33E3FBB7}"/>
              </a:ext>
            </a:extLst>
          </p:cNvPr>
          <p:cNvGrpSpPr>
            <a:grpSpLocks noChangeAspect="1"/>
          </p:cNvGrpSpPr>
          <p:nvPr userDrawn="1"/>
        </p:nvGrpSpPr>
        <p:grpSpPr bwMode="auto">
          <a:xfrm>
            <a:off x="11281251" y="6356350"/>
            <a:ext cx="303055" cy="311150"/>
            <a:chOff x="7110" y="4004"/>
            <a:chExt cx="191" cy="196"/>
          </a:xfrm>
        </p:grpSpPr>
        <p:sp>
          <p:nvSpPr>
            <p:cNvPr id="18" name="Freeform 5">
              <a:extLst>
                <a:ext uri="{FF2B5EF4-FFF2-40B4-BE49-F238E27FC236}">
                  <a16:creationId xmlns:a16="http://schemas.microsoft.com/office/drawing/2014/main" id="{78FD9965-ECC8-4A09-A0DC-18C3CF1CAE7C}"/>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9" name="Freeform 6">
              <a:extLst>
                <a:ext uri="{FF2B5EF4-FFF2-40B4-BE49-F238E27FC236}">
                  <a16:creationId xmlns:a16="http://schemas.microsoft.com/office/drawing/2014/main" id="{96C98CD9-CEF8-4CE4-8656-FC3A8C73498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20" name="Freeform 7">
              <a:extLst>
                <a:ext uri="{FF2B5EF4-FFF2-40B4-BE49-F238E27FC236}">
                  <a16:creationId xmlns:a16="http://schemas.microsoft.com/office/drawing/2014/main" id="{2F11FEA6-1D16-40D9-B40A-8BEDB7D07601}"/>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grpSp>
      <p:sp>
        <p:nvSpPr>
          <p:cNvPr id="23" name="Text Placeholder 4">
            <a:extLst>
              <a:ext uri="{FF2B5EF4-FFF2-40B4-BE49-F238E27FC236}">
                <a16:creationId xmlns:a16="http://schemas.microsoft.com/office/drawing/2014/main" id="{42EA1447-781A-4818-9DF7-52A32DC4B662}"/>
              </a:ext>
            </a:extLst>
          </p:cNvPr>
          <p:cNvSpPr>
            <a:spLocks noGrp="1"/>
          </p:cNvSpPr>
          <p:nvPr>
            <p:ph type="body" sz="quarter" idx="13" hasCustomPrompt="1"/>
          </p:nvPr>
        </p:nvSpPr>
        <p:spPr>
          <a:xfrm>
            <a:off x="616901" y="2851522"/>
            <a:ext cx="4445485" cy="1202318"/>
          </a:xfrm>
        </p:spPr>
        <p:txBody>
          <a:bodyPr vert="horz" lIns="0" tIns="0" rIns="0" bIns="0" rtlCol="0" anchor="ctr" anchorCtr="0">
            <a:noAutofit/>
          </a:bodyPr>
          <a:lstStyle>
            <a:lvl1pPr marL="0" indent="0">
              <a:buNone/>
              <a:defRPr kumimoji="0" lang="en-IN" sz="3596"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260" marR="0" lvl="0" indent="-356260" defTabSz="1006879" fontAlgn="auto">
              <a:lnSpc>
                <a:spcPct val="100000"/>
              </a:lnSpc>
              <a:spcBef>
                <a:spcPct val="0"/>
              </a:spcBef>
              <a:spcAft>
                <a:spcPts val="0"/>
              </a:spcAft>
              <a:buClrTx/>
              <a:buSzTx/>
              <a:tabLst/>
            </a:pPr>
            <a:r>
              <a:rPr lang="en-US"/>
              <a:t>Section Title</a:t>
            </a:r>
            <a:endParaRPr lang="en-IN"/>
          </a:p>
        </p:txBody>
      </p:sp>
      <p:pic>
        <p:nvPicPr>
          <p:cNvPr id="13" name="Picture 12">
            <a:extLst>
              <a:ext uri="{FF2B5EF4-FFF2-40B4-BE49-F238E27FC236}">
                <a16:creationId xmlns:a16="http://schemas.microsoft.com/office/drawing/2014/main" id="{19BC5BCB-6819-4090-900B-98AE3C8B0AE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9481961" y="971392"/>
            <a:ext cx="2710039" cy="5886608"/>
          </a:xfrm>
          <a:custGeom>
            <a:avLst/>
            <a:gdLst>
              <a:gd name="connsiteX0" fmla="*/ 2711450 w 2711450"/>
              <a:gd name="connsiteY0" fmla="*/ 0 h 5886608"/>
              <a:gd name="connsiteX1" fmla="*/ 2711450 w 2711450"/>
              <a:gd name="connsiteY1" fmla="*/ 5886608 h 5886608"/>
              <a:gd name="connsiteX2" fmla="*/ 141264 w 2711450"/>
              <a:gd name="connsiteY2" fmla="*/ 5886608 h 5886608"/>
              <a:gd name="connsiteX3" fmla="*/ 109526 w 2711450"/>
              <a:gd name="connsiteY3" fmla="*/ 5763185 h 5886608"/>
              <a:gd name="connsiteX4" fmla="*/ 0 w 2711450"/>
              <a:gd name="connsiteY4" fmla="*/ 4676794 h 5886608"/>
              <a:gd name="connsiteX5" fmla="*/ 2595570 w 2711450"/>
              <a:gd name="connsiteY5" fmla="*/ 66624 h 588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1450" h="5886608">
                <a:moveTo>
                  <a:pt x="2711450" y="0"/>
                </a:moveTo>
                <a:lnTo>
                  <a:pt x="2711450" y="5886608"/>
                </a:lnTo>
                <a:lnTo>
                  <a:pt x="141264" y="5886608"/>
                </a:lnTo>
                <a:lnTo>
                  <a:pt x="109526" y="5763185"/>
                </a:lnTo>
                <a:cubicBezTo>
                  <a:pt x="37713" y="5412271"/>
                  <a:pt x="0" y="5048936"/>
                  <a:pt x="0" y="4676794"/>
                </a:cubicBezTo>
                <a:cubicBezTo>
                  <a:pt x="0" y="2723048"/>
                  <a:pt x="1039465" y="1012063"/>
                  <a:pt x="2595570" y="66624"/>
                </a:cubicBezTo>
                <a:close/>
              </a:path>
            </a:pathLst>
          </a:custGeom>
        </p:spPr>
      </p:pic>
      <p:sp>
        <p:nvSpPr>
          <p:cNvPr id="12" name="Rectangle 11">
            <a:extLst>
              <a:ext uri="{FF2B5EF4-FFF2-40B4-BE49-F238E27FC236}">
                <a16:creationId xmlns:a16="http://schemas.microsoft.com/office/drawing/2014/main" id="{A4D77D10-5BC3-400F-889E-2D70FA1EA20B}"/>
              </a:ext>
            </a:extLst>
          </p:cNvPr>
          <p:cNvSpPr/>
          <p:nvPr userDrawn="1"/>
        </p:nvSpPr>
        <p:spPr>
          <a:xfrm>
            <a:off x="68976" y="6576500"/>
            <a:ext cx="286625" cy="281500"/>
          </a:xfrm>
          <a:prstGeom prst="rect">
            <a:avLst/>
          </a:prstGeom>
        </p:spPr>
        <p:txBody>
          <a:bodyPr vert="horz" lIns="0" tIns="0" rIns="0" bIns="0" rtlCol="0" anchor="ctr"/>
          <a:lstStyle/>
          <a:p>
            <a:pPr lvl="0"/>
            <a:fld id="{F1BC30E3-FFE5-4B91-AA19-87A149EBB9EE}" type="slidenum">
              <a:rPr sz="800" noProof="0" smtClean="0">
                <a:solidFill>
                  <a:schemeClr val="bg1"/>
                </a:solidFill>
                <a:latin typeface="EYInterstate" panose="02000503020000020004" pitchFamily="2" charset="0"/>
              </a:rPr>
              <a:pPr lvl="0"/>
              <a:t>‹#›</a:t>
            </a:fld>
            <a:r>
              <a:rPr sz="800" noProof="0">
                <a:solidFill>
                  <a:schemeClr val="bg1"/>
                </a:solidFill>
                <a:latin typeface="EYInterstate" panose="02000503020000020004" pitchFamily="2" charset="0"/>
              </a:rPr>
              <a:t>  </a:t>
            </a:r>
          </a:p>
        </p:txBody>
      </p:sp>
    </p:spTree>
    <p:extLst>
      <p:ext uri="{BB962C8B-B14F-4D97-AF65-F5344CB8AC3E}">
        <p14:creationId xmlns:p14="http://schemas.microsoft.com/office/powerpoint/2010/main" val="39507078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2" y="294200"/>
            <a:ext cx="10972800" cy="1034844"/>
          </a:xfrm>
        </p:spPr>
        <p:txBody>
          <a:bodyPr/>
          <a:lstStyle>
            <a:lvl1pPr>
              <a:defRPr sz="2398">
                <a:solidFill>
                  <a:schemeClr val="bg1"/>
                </a:solidFill>
              </a:defRPr>
            </a:lvl1p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B3C35AEC-478D-4BBF-9883-4CE09EB36AB9}"/>
              </a:ext>
            </a:extLst>
          </p:cNvPr>
          <p:cNvSpPr>
            <a:spLocks noGrp="1"/>
          </p:cNvSpPr>
          <p:nvPr>
            <p:ph type="sldNum" sz="quarter" idx="12"/>
          </p:nvPr>
        </p:nvSpPr>
        <p:spPr/>
        <p:txBody>
          <a:bodyPr/>
          <a:lstStyle/>
          <a:p>
            <a:endParaRPr lang="en-IN"/>
          </a:p>
        </p:txBody>
      </p:sp>
      <p:sp>
        <p:nvSpPr>
          <p:cNvPr id="8" name="Text Placeholder 2">
            <a:extLst>
              <a:ext uri="{FF2B5EF4-FFF2-40B4-BE49-F238E27FC236}">
                <a16:creationId xmlns:a16="http://schemas.microsoft.com/office/drawing/2014/main" id="{AC5F387F-0A77-424D-88D8-FFE5F0CA22D3}"/>
              </a:ext>
            </a:extLst>
          </p:cNvPr>
          <p:cNvSpPr>
            <a:spLocks noGrp="1"/>
          </p:cNvSpPr>
          <p:nvPr>
            <p:ph idx="1"/>
          </p:nvPr>
        </p:nvSpPr>
        <p:spPr>
          <a:xfrm>
            <a:off x="609602" y="1341438"/>
            <a:ext cx="10972800" cy="4824412"/>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10" name="Group 4">
            <a:extLst>
              <a:ext uri="{FF2B5EF4-FFF2-40B4-BE49-F238E27FC236}">
                <a16:creationId xmlns:a16="http://schemas.microsoft.com/office/drawing/2014/main" id="{C9BA0D50-1B04-4F00-BA49-6676F357270D}"/>
              </a:ext>
            </a:extLst>
          </p:cNvPr>
          <p:cNvGrpSpPr>
            <a:grpSpLocks noChangeAspect="1"/>
          </p:cNvGrpSpPr>
          <p:nvPr userDrawn="1"/>
        </p:nvGrpSpPr>
        <p:grpSpPr bwMode="auto">
          <a:xfrm>
            <a:off x="11281251" y="6356350"/>
            <a:ext cx="303055" cy="311150"/>
            <a:chOff x="7110" y="4004"/>
            <a:chExt cx="191" cy="196"/>
          </a:xfrm>
        </p:grpSpPr>
        <p:sp>
          <p:nvSpPr>
            <p:cNvPr id="11" name="Freeform 5">
              <a:extLst>
                <a:ext uri="{FF2B5EF4-FFF2-40B4-BE49-F238E27FC236}">
                  <a16:creationId xmlns:a16="http://schemas.microsoft.com/office/drawing/2014/main" id="{6155FB09-13F5-4EA1-A3D1-9F2A856AD423}"/>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2" name="Freeform 6">
              <a:extLst>
                <a:ext uri="{FF2B5EF4-FFF2-40B4-BE49-F238E27FC236}">
                  <a16:creationId xmlns:a16="http://schemas.microsoft.com/office/drawing/2014/main" id="{27FA3092-A507-4EAE-B89B-6828BCC02439}"/>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3" name="Freeform 7">
              <a:extLst>
                <a:ext uri="{FF2B5EF4-FFF2-40B4-BE49-F238E27FC236}">
                  <a16:creationId xmlns:a16="http://schemas.microsoft.com/office/drawing/2014/main" id="{C1A6008D-87B0-4E58-9315-8079A109AE57}"/>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grpSp>
      <p:sp>
        <p:nvSpPr>
          <p:cNvPr id="18" name="Slide Number Placeholder 4">
            <a:extLst>
              <a:ext uri="{FF2B5EF4-FFF2-40B4-BE49-F238E27FC236}">
                <a16:creationId xmlns:a16="http://schemas.microsoft.com/office/drawing/2014/main" id="{6EB72878-EF7A-4106-87AA-D408FF9C998D}"/>
              </a:ext>
            </a:extLst>
          </p:cNvPr>
          <p:cNvSpPr txBox="1">
            <a:spLocks/>
          </p:cNvSpPr>
          <p:nvPr userDrawn="1"/>
        </p:nvSpPr>
        <p:spPr>
          <a:xfrm>
            <a:off x="73496" y="6471244"/>
            <a:ext cx="662721"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D5B76411-544C-4F9A-8EDE-9EEB2BD21F95}" type="slidenum">
              <a:rPr lang="en-IN" sz="800" smtClean="0">
                <a:solidFill>
                  <a:schemeClr val="tx1"/>
                </a:solidFill>
              </a:rPr>
              <a:t>‹#›</a:t>
            </a:fld>
            <a:endParaRPr sz="800">
              <a:solidFill>
                <a:schemeClr val="tx1"/>
              </a:solidFill>
            </a:endParaRPr>
          </a:p>
        </p:txBody>
      </p:sp>
    </p:spTree>
    <p:extLst>
      <p:ext uri="{BB962C8B-B14F-4D97-AF65-F5344CB8AC3E}">
        <p14:creationId xmlns:p14="http://schemas.microsoft.com/office/powerpoint/2010/main" val="13121091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919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PAGE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82EFF3B-273A-7145-86D7-C08FE0547E72}"/>
              </a:ext>
            </a:extLst>
          </p:cNvPr>
          <p:cNvSpPr/>
          <p:nvPr userDrawn="1"/>
        </p:nvSpPr>
        <p:spPr>
          <a:xfrm>
            <a:off x="0" y="0"/>
            <a:ext cx="12192000" cy="6858000"/>
          </a:xfrm>
          <a:prstGeom prst="rect">
            <a:avLst/>
          </a:prstGeom>
          <a:blipFill dpi="0" rotWithShape="1">
            <a:blip r:embed="rId2" cstate="screen">
              <a:extLst>
                <a:ext uri="{28A0092B-C50C-407E-A947-70E740481C1C}">
                  <a14:useLocalDpi xmlns:a14="http://schemas.microsoft.com/office/drawing/2010/main"/>
                </a:ext>
              </a:extLst>
            </a:blip>
            <a:srcRect/>
            <a:stretch>
              <a:fillRect l="62"/>
            </a:stretch>
          </a:bli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pic>
        <p:nvPicPr>
          <p:cNvPr id="7" name="Picture 6">
            <a:extLst>
              <a:ext uri="{FF2B5EF4-FFF2-40B4-BE49-F238E27FC236}">
                <a16:creationId xmlns:a16="http://schemas.microsoft.com/office/drawing/2014/main" id="{1EFAED67-79E2-4134-A009-E5BF525DCC5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59653" y="5753863"/>
            <a:ext cx="678612" cy="795012"/>
          </a:xfrm>
          <a:prstGeom prst="rect">
            <a:avLst/>
          </a:prstGeom>
        </p:spPr>
      </p:pic>
      <p:sp>
        <p:nvSpPr>
          <p:cNvPr id="14" name="EY Panel">
            <a:extLst>
              <a:ext uri="{FF2B5EF4-FFF2-40B4-BE49-F238E27FC236}">
                <a16:creationId xmlns:a16="http://schemas.microsoft.com/office/drawing/2014/main" id="{F830EF1F-88A3-46D1-A348-3D0D1E1947D2}"/>
              </a:ext>
            </a:extLst>
          </p:cNvPr>
          <p:cNvSpPr>
            <a:spLocks noChangeAspect="1"/>
          </p:cNvSpPr>
          <p:nvPr userDrawn="1"/>
        </p:nvSpPr>
        <p:spPr bwMode="gray">
          <a:xfrm rot="10800000">
            <a:off x="723707" y="620497"/>
            <a:ext cx="3877056" cy="3273404"/>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7">
                <a:moveTo>
                  <a:pt x="6" y="0"/>
                </a:moveTo>
                <a:cubicBezTo>
                  <a:pt x="4" y="2358"/>
                  <a:pt x="2" y="7650"/>
                  <a:pt x="0" y="10007"/>
                </a:cubicBezTo>
                <a:lnTo>
                  <a:pt x="10000" y="7911"/>
                </a:lnTo>
                <a:lnTo>
                  <a:pt x="10000" y="7"/>
                </a:lnTo>
                <a:lnTo>
                  <a:pt x="6" y="0"/>
                </a:lnTo>
                <a:close/>
              </a:path>
            </a:pathLst>
          </a:custGeom>
          <a:solidFill>
            <a:srgbClr val="FFE600"/>
          </a:solidFill>
          <a:ln w="9525">
            <a:noFill/>
            <a:round/>
            <a:headEnd/>
            <a:tailEnd/>
          </a:ln>
        </p:spPr>
        <p:txBody>
          <a:bodyPr vert="horz" wrap="square" lIns="0" tIns="0" rIns="0" bIns="0" numCol="1" anchor="t" anchorCtr="0" compatLnSpc="1">
            <a:prstTxWarp prst="textNoShape">
              <a:avLst/>
            </a:prstTxWarp>
          </a:bodyPr>
          <a:lstStyle/>
          <a:p>
            <a:endParaRPr lang="en-GB">
              <a:latin typeface="+mn-lt"/>
            </a:endParaRPr>
          </a:p>
        </p:txBody>
      </p:sp>
      <p:sp>
        <p:nvSpPr>
          <p:cNvPr id="8" name="Rectangle 7">
            <a:extLst>
              <a:ext uri="{FF2B5EF4-FFF2-40B4-BE49-F238E27FC236}">
                <a16:creationId xmlns:a16="http://schemas.microsoft.com/office/drawing/2014/main" id="{4D12ED79-B411-4219-B576-466E4ED6C94A}"/>
              </a:ext>
            </a:extLst>
          </p:cNvPr>
          <p:cNvSpPr/>
          <p:nvPr userDrawn="1"/>
        </p:nvSpPr>
        <p:spPr>
          <a:xfrm>
            <a:off x="68975" y="6576500"/>
            <a:ext cx="286625" cy="281500"/>
          </a:xfrm>
          <a:prstGeom prst="rect">
            <a:avLst/>
          </a:prstGeom>
        </p:spPr>
        <p:txBody>
          <a:bodyPr vert="horz" lIns="0" tIns="0" rIns="0" bIns="0" rtlCol="0" anchor="ctr"/>
          <a:lstStyle/>
          <a:p>
            <a:pPr lvl="0"/>
            <a:fld id="{F1BC30E3-FFE5-4B91-AA19-87A149EBB9EE}" type="slidenum">
              <a:rPr sz="800" noProof="0" smtClean="0">
                <a:solidFill>
                  <a:schemeClr val="bg1"/>
                </a:solidFill>
                <a:latin typeface="EYInterstate" panose="02000503020000020004" pitchFamily="2" charset="0"/>
              </a:rPr>
              <a:pPr lvl="0"/>
              <a:t>‹#›</a:t>
            </a:fld>
            <a:r>
              <a:rPr sz="800" noProof="0">
                <a:solidFill>
                  <a:schemeClr val="bg1"/>
                </a:solidFill>
                <a:latin typeface="EYInterstate" panose="02000503020000020004" pitchFamily="2" charset="0"/>
              </a:rPr>
              <a:t>  </a:t>
            </a:r>
          </a:p>
        </p:txBody>
      </p:sp>
    </p:spTree>
    <p:extLst>
      <p:ext uri="{BB962C8B-B14F-4D97-AF65-F5344CB8AC3E}">
        <p14:creationId xmlns:p14="http://schemas.microsoft.com/office/powerpoint/2010/main" val="25737353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7" name="Picture 12" descr="Resultado de imaxes para: images ai hd">
            <a:extLst>
              <a:ext uri="{FF2B5EF4-FFF2-40B4-BE49-F238E27FC236}">
                <a16:creationId xmlns:a16="http://schemas.microsoft.com/office/drawing/2014/main" id="{89C6F09D-38D0-4545-8351-FFC2F29ADC30}"/>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2602" y="-1431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D3B8A56-0F79-491A-B758-89CDCA636B3C}"/>
              </a:ext>
            </a:extLst>
          </p:cNvPr>
          <p:cNvSpPr/>
          <p:nvPr userDrawn="1"/>
        </p:nvSpPr>
        <p:spPr>
          <a:xfrm>
            <a:off x="-971" y="121"/>
            <a:ext cx="12205574" cy="6858000"/>
          </a:xfrm>
          <a:prstGeom prst="rect">
            <a:avLst/>
          </a:prstGeom>
          <a:solidFill>
            <a:srgbClr val="000000">
              <a:alpha val="79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EYInterstate Light" panose="02000506000000020004" pitchFamily="2" charset="0"/>
              <a:ea typeface="+mn-ea"/>
              <a:cs typeface="+mn-cs"/>
            </a:endParaRPr>
          </a:p>
        </p:txBody>
      </p:sp>
      <p:grpSp>
        <p:nvGrpSpPr>
          <p:cNvPr id="13"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742997" y="6398612"/>
            <a:ext cx="303213" cy="311150"/>
            <a:chOff x="7110" y="4004"/>
            <a:chExt cx="191" cy="196"/>
          </a:xfrm>
        </p:grpSpPr>
        <p:sp>
          <p:nvSpPr>
            <p:cNvPr id="14"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latin typeface="EYInterstate Light"/>
              </a:endParaRPr>
            </a:p>
          </p:txBody>
        </p:sp>
        <p:sp>
          <p:nvSpPr>
            <p:cNvPr id="15"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latin typeface="EYInterstate Light"/>
              </a:endParaRPr>
            </a:p>
          </p:txBody>
        </p:sp>
        <p:sp>
          <p:nvSpPr>
            <p:cNvPr id="16"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latin typeface="EYInterstate Light"/>
              </a:endParaRPr>
            </a:p>
          </p:txBody>
        </p:sp>
      </p:grpSp>
      <p:sp>
        <p:nvSpPr>
          <p:cNvPr id="10" name="Slide Number Placeholder 5">
            <a:extLst>
              <a:ext uri="{FF2B5EF4-FFF2-40B4-BE49-F238E27FC236}">
                <a16:creationId xmlns:a16="http://schemas.microsoft.com/office/drawing/2014/main" id="{056844F1-54B4-4B56-AEE1-D4D24F1F0371}"/>
              </a:ext>
            </a:extLst>
          </p:cNvPr>
          <p:cNvSpPr txBox="1">
            <a:spLocks/>
          </p:cNvSpPr>
          <p:nvPr userDrawn="1"/>
        </p:nvSpPr>
        <p:spPr>
          <a:xfrm>
            <a:off x="0" y="6619763"/>
            <a:ext cx="663066" cy="180000"/>
          </a:xfrm>
          <a:prstGeom prst="rect">
            <a:avLst/>
          </a:prstGeom>
        </p:spPr>
        <p:txBody>
          <a:bodyPr/>
          <a:lstStyle>
            <a:defPPr>
              <a:defRPr lang="es-ES"/>
            </a:defPPr>
            <a:lvl1pPr marL="0" algn="l" defTabSz="913943" rtl="0" eaLnBrk="1" latinLnBrk="0" hangingPunct="1">
              <a:defRPr lang="en-GB" sz="8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fld id="{F1BC30E3-FFE5-4B91-AA19-87A149EBB9EE}" type="slidenum">
              <a:rPr kumimoji="0" lang="en-US" sz="800" b="0" i="0" u="none" strike="noStrike" kern="1200" cap="none" spc="0" normalizeH="0" baseline="0" noProof="0" smtClean="0">
                <a:ln>
                  <a:noFill/>
                </a:ln>
                <a:solidFill>
                  <a:prstClr val="white"/>
                </a:solidFill>
                <a:effectLst/>
                <a:uLnTx/>
                <a:uFillTx/>
                <a:latin typeface="EYInterstate" panose="02000503020000020004" pitchFamily="2" charset="0"/>
                <a:ea typeface="+mn-ea"/>
                <a:cs typeface="+mn-cs"/>
              </a:rPr>
              <a:pPr marL="0" marR="0" lvl="0" indent="0" algn="l" defTabSz="913943"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white"/>
              </a:solidFill>
              <a:effectLst/>
              <a:uLnTx/>
              <a:uFillTx/>
              <a:latin typeface="EYInterstate" panose="02000503020000020004" pitchFamily="2" charset="0"/>
              <a:ea typeface="+mn-ea"/>
              <a:cs typeface="+mn-cs"/>
            </a:endParaRPr>
          </a:p>
        </p:txBody>
      </p:sp>
    </p:spTree>
    <p:extLst>
      <p:ext uri="{BB962C8B-B14F-4D97-AF65-F5344CB8AC3E}">
        <p14:creationId xmlns:p14="http://schemas.microsoft.com/office/powerpoint/2010/main" val="16963735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7" name="Picture 12" descr="Resultado de imaxes para: images ai hd">
            <a:extLst>
              <a:ext uri="{FF2B5EF4-FFF2-40B4-BE49-F238E27FC236}">
                <a16:creationId xmlns:a16="http://schemas.microsoft.com/office/drawing/2014/main" id="{89C6F09D-38D0-4545-8351-FFC2F29ADC30}"/>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2602" y="-1431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D3B8A56-0F79-491A-B758-89CDCA636B3C}"/>
              </a:ext>
            </a:extLst>
          </p:cNvPr>
          <p:cNvSpPr/>
          <p:nvPr userDrawn="1"/>
        </p:nvSpPr>
        <p:spPr>
          <a:xfrm>
            <a:off x="1969" y="0"/>
            <a:ext cx="12205574" cy="6858000"/>
          </a:xfrm>
          <a:prstGeom prst="rect">
            <a:avLst/>
          </a:prstGeom>
          <a:solidFill>
            <a:srgbClr val="000000">
              <a:alpha val="83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EYInterstate Light" panose="02000506000000020004" pitchFamily="2" charset="0"/>
              <a:ea typeface="+mn-ea"/>
              <a:cs typeface="+mn-cs"/>
            </a:endParaRPr>
          </a:p>
        </p:txBody>
      </p:sp>
      <p:grpSp>
        <p:nvGrpSpPr>
          <p:cNvPr id="13"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742997" y="6398612"/>
            <a:ext cx="303213" cy="311150"/>
            <a:chOff x="7110" y="4004"/>
            <a:chExt cx="191" cy="196"/>
          </a:xfrm>
        </p:grpSpPr>
        <p:sp>
          <p:nvSpPr>
            <p:cNvPr id="14"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latin typeface="EYInterstate Light"/>
              </a:endParaRPr>
            </a:p>
          </p:txBody>
        </p:sp>
        <p:sp>
          <p:nvSpPr>
            <p:cNvPr id="15"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latin typeface="EYInterstate Light"/>
              </a:endParaRPr>
            </a:p>
          </p:txBody>
        </p:sp>
        <p:sp>
          <p:nvSpPr>
            <p:cNvPr id="16"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2E2E38"/>
                </a:solidFill>
                <a:effectLst/>
                <a:uLnTx/>
                <a:uFillTx/>
                <a:latin typeface="EYInterstate Light"/>
              </a:endParaRPr>
            </a:p>
          </p:txBody>
        </p:sp>
      </p:grpSp>
      <p:sp>
        <p:nvSpPr>
          <p:cNvPr id="10" name="Slide Number Placeholder 5">
            <a:extLst>
              <a:ext uri="{FF2B5EF4-FFF2-40B4-BE49-F238E27FC236}">
                <a16:creationId xmlns:a16="http://schemas.microsoft.com/office/drawing/2014/main" id="{056844F1-54B4-4B56-AEE1-D4D24F1F0371}"/>
              </a:ext>
            </a:extLst>
          </p:cNvPr>
          <p:cNvSpPr txBox="1">
            <a:spLocks/>
          </p:cNvSpPr>
          <p:nvPr userDrawn="1"/>
        </p:nvSpPr>
        <p:spPr>
          <a:xfrm>
            <a:off x="0" y="6619763"/>
            <a:ext cx="663066" cy="180000"/>
          </a:xfrm>
          <a:prstGeom prst="rect">
            <a:avLst/>
          </a:prstGeom>
        </p:spPr>
        <p:txBody>
          <a:bodyPr/>
          <a:lstStyle>
            <a:defPPr>
              <a:defRPr lang="es-ES"/>
            </a:defPPr>
            <a:lvl1pPr marL="0" algn="l" defTabSz="913943" rtl="0" eaLnBrk="1" latinLnBrk="0" hangingPunct="1">
              <a:defRPr lang="en-GB" sz="8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43" rtl="0" eaLnBrk="1" fontAlgn="auto" latinLnBrk="0" hangingPunct="1">
              <a:lnSpc>
                <a:spcPct val="100000"/>
              </a:lnSpc>
              <a:spcBef>
                <a:spcPts val="0"/>
              </a:spcBef>
              <a:spcAft>
                <a:spcPts val="0"/>
              </a:spcAft>
              <a:buClrTx/>
              <a:buSzTx/>
              <a:buFontTx/>
              <a:buNone/>
              <a:tabLst/>
              <a:defRPr/>
            </a:pPr>
            <a:fld id="{F1BC30E3-FFE5-4B91-AA19-87A149EBB9EE}" type="slidenum">
              <a:rPr kumimoji="0" lang="en-US" sz="800" b="0" i="0" u="none" strike="noStrike" kern="1200" cap="none" spc="0" normalizeH="0" baseline="0" noProof="0" smtClean="0">
                <a:ln>
                  <a:noFill/>
                </a:ln>
                <a:solidFill>
                  <a:prstClr val="white"/>
                </a:solidFill>
                <a:effectLst/>
                <a:uLnTx/>
                <a:uFillTx/>
                <a:latin typeface="EYInterstate" panose="02000503020000020004" pitchFamily="2" charset="0"/>
                <a:ea typeface="+mn-ea"/>
                <a:cs typeface="+mn-cs"/>
              </a:rPr>
              <a:pPr marL="0" marR="0" lvl="0" indent="0" algn="l" defTabSz="913943"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prstClr val="white"/>
              </a:solidFill>
              <a:effectLst/>
              <a:uLnTx/>
              <a:uFillTx/>
              <a:latin typeface="EYInterstate" panose="02000503020000020004" pitchFamily="2" charset="0"/>
              <a:ea typeface="+mn-ea"/>
              <a:cs typeface="+mn-cs"/>
            </a:endParaRPr>
          </a:p>
        </p:txBody>
      </p:sp>
      <p:sp>
        <p:nvSpPr>
          <p:cNvPr id="9" name="Rectangle 8">
            <a:extLst>
              <a:ext uri="{FF2B5EF4-FFF2-40B4-BE49-F238E27FC236}">
                <a16:creationId xmlns:a16="http://schemas.microsoft.com/office/drawing/2014/main" id="{8EBE2402-0E73-4525-A9A7-D322045C5D0C}"/>
              </a:ext>
            </a:extLst>
          </p:cNvPr>
          <p:cNvSpPr/>
          <p:nvPr userDrawn="1"/>
        </p:nvSpPr>
        <p:spPr>
          <a:xfrm>
            <a:off x="468693" y="733109"/>
            <a:ext cx="1037050" cy="80101"/>
          </a:xfrm>
          <a:prstGeom prst="rect">
            <a:avLst/>
          </a:prstGeom>
          <a:solidFill>
            <a:srgbClr val="FFE600"/>
          </a:solidFill>
          <a:ln w="9525" cap="flat" cmpd="sng" algn="ctr">
            <a:noFill/>
            <a:prstDash val="solid"/>
          </a:ln>
          <a:effectLst/>
        </p:spPr>
        <p:txBody>
          <a:bodyPr rtlCol="0" anchor="t" anchorCtr="0"/>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a:ln>
                <a:noFill/>
              </a:ln>
              <a:solidFill>
                <a:srgbClr val="FFE600"/>
              </a:solidFill>
              <a:effectLst/>
              <a:uLnTx/>
              <a:uFillTx/>
              <a:latin typeface="EYInterstate Light"/>
              <a:ea typeface="+mn-ea"/>
              <a:cs typeface="+mn-cs"/>
            </a:endParaRPr>
          </a:p>
        </p:txBody>
      </p:sp>
    </p:spTree>
    <p:extLst>
      <p:ext uri="{BB962C8B-B14F-4D97-AF65-F5344CB8AC3E}">
        <p14:creationId xmlns:p14="http://schemas.microsoft.com/office/powerpoint/2010/main" val="42671431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1_Standard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E14B116-4B51-4B20-8706-AEDD63D03C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2" name="Picture 21">
            <a:extLst>
              <a:ext uri="{FF2B5EF4-FFF2-40B4-BE49-F238E27FC236}">
                <a16:creationId xmlns:a16="http://schemas.microsoft.com/office/drawing/2014/main" id="{9744EC58-4C38-4907-9CF1-5D54B9D5CC7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7" y="0"/>
            <a:ext cx="12191746" cy="6858000"/>
          </a:xfrm>
          <a:prstGeom prst="rect">
            <a:avLst/>
          </a:prstGeom>
        </p:spPr>
      </p:pic>
      <p:grpSp>
        <p:nvGrpSpPr>
          <p:cNvPr id="17" name="Group 4">
            <a:extLst>
              <a:ext uri="{FF2B5EF4-FFF2-40B4-BE49-F238E27FC236}">
                <a16:creationId xmlns:a16="http://schemas.microsoft.com/office/drawing/2014/main" id="{2214D23E-A89D-4185-8224-6CDE33E3FBB7}"/>
              </a:ext>
            </a:extLst>
          </p:cNvPr>
          <p:cNvGrpSpPr>
            <a:grpSpLocks noChangeAspect="1"/>
          </p:cNvGrpSpPr>
          <p:nvPr userDrawn="1"/>
        </p:nvGrpSpPr>
        <p:grpSpPr bwMode="auto">
          <a:xfrm>
            <a:off x="11281250" y="6356350"/>
            <a:ext cx="303055" cy="311150"/>
            <a:chOff x="7110" y="4004"/>
            <a:chExt cx="191" cy="196"/>
          </a:xfrm>
        </p:grpSpPr>
        <p:sp>
          <p:nvSpPr>
            <p:cNvPr id="18" name="Freeform 5">
              <a:extLst>
                <a:ext uri="{FF2B5EF4-FFF2-40B4-BE49-F238E27FC236}">
                  <a16:creationId xmlns:a16="http://schemas.microsoft.com/office/drawing/2014/main" id="{78FD9965-ECC8-4A09-A0DC-18C3CF1CAE7C}"/>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9" name="Freeform 6">
              <a:extLst>
                <a:ext uri="{FF2B5EF4-FFF2-40B4-BE49-F238E27FC236}">
                  <a16:creationId xmlns:a16="http://schemas.microsoft.com/office/drawing/2014/main" id="{96C98CD9-CEF8-4CE4-8656-FC3A8C73498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20" name="Freeform 7">
              <a:extLst>
                <a:ext uri="{FF2B5EF4-FFF2-40B4-BE49-F238E27FC236}">
                  <a16:creationId xmlns:a16="http://schemas.microsoft.com/office/drawing/2014/main" id="{2F11FEA6-1D16-40D9-B40A-8BEDB7D07601}"/>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
        <p:nvSpPr>
          <p:cNvPr id="23" name="Text Placeholder 4">
            <a:extLst>
              <a:ext uri="{FF2B5EF4-FFF2-40B4-BE49-F238E27FC236}">
                <a16:creationId xmlns:a16="http://schemas.microsoft.com/office/drawing/2014/main" id="{42EA1447-781A-4818-9DF7-52A32DC4B662}"/>
              </a:ext>
            </a:extLst>
          </p:cNvPr>
          <p:cNvSpPr>
            <a:spLocks noGrp="1"/>
          </p:cNvSpPr>
          <p:nvPr>
            <p:ph type="body" sz="quarter" idx="13" hasCustomPrompt="1"/>
          </p:nvPr>
        </p:nvSpPr>
        <p:spPr>
          <a:xfrm>
            <a:off x="616900" y="2851522"/>
            <a:ext cx="4445485"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438" marR="0" lvl="0" indent="-356438" defTabSz="1007383" fontAlgn="auto">
              <a:lnSpc>
                <a:spcPct val="100000"/>
              </a:lnSpc>
              <a:spcBef>
                <a:spcPct val="0"/>
              </a:spcBef>
              <a:spcAft>
                <a:spcPts val="0"/>
              </a:spcAft>
              <a:buClrTx/>
              <a:buSzTx/>
              <a:tabLst/>
            </a:pPr>
            <a:r>
              <a:rPr lang="en-US"/>
              <a:t>Section Title</a:t>
            </a:r>
            <a:endParaRPr lang="en-IN"/>
          </a:p>
        </p:txBody>
      </p:sp>
      <p:pic>
        <p:nvPicPr>
          <p:cNvPr id="13" name="Picture 12">
            <a:extLst>
              <a:ext uri="{FF2B5EF4-FFF2-40B4-BE49-F238E27FC236}">
                <a16:creationId xmlns:a16="http://schemas.microsoft.com/office/drawing/2014/main" id="{19BC5BCB-6819-4090-900B-98AE3C8B0AE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9481961" y="971392"/>
            <a:ext cx="2710039" cy="5886608"/>
          </a:xfrm>
          <a:custGeom>
            <a:avLst/>
            <a:gdLst>
              <a:gd name="connsiteX0" fmla="*/ 2711450 w 2711450"/>
              <a:gd name="connsiteY0" fmla="*/ 0 h 5886608"/>
              <a:gd name="connsiteX1" fmla="*/ 2711450 w 2711450"/>
              <a:gd name="connsiteY1" fmla="*/ 5886608 h 5886608"/>
              <a:gd name="connsiteX2" fmla="*/ 141264 w 2711450"/>
              <a:gd name="connsiteY2" fmla="*/ 5886608 h 5886608"/>
              <a:gd name="connsiteX3" fmla="*/ 109526 w 2711450"/>
              <a:gd name="connsiteY3" fmla="*/ 5763185 h 5886608"/>
              <a:gd name="connsiteX4" fmla="*/ 0 w 2711450"/>
              <a:gd name="connsiteY4" fmla="*/ 4676794 h 5886608"/>
              <a:gd name="connsiteX5" fmla="*/ 2595570 w 2711450"/>
              <a:gd name="connsiteY5" fmla="*/ 66624 h 588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1450" h="5886608">
                <a:moveTo>
                  <a:pt x="2711450" y="0"/>
                </a:moveTo>
                <a:lnTo>
                  <a:pt x="2711450" y="5886608"/>
                </a:lnTo>
                <a:lnTo>
                  <a:pt x="141264" y="5886608"/>
                </a:lnTo>
                <a:lnTo>
                  <a:pt x="109526" y="5763185"/>
                </a:lnTo>
                <a:cubicBezTo>
                  <a:pt x="37713" y="5412271"/>
                  <a:pt x="0" y="5048936"/>
                  <a:pt x="0" y="4676794"/>
                </a:cubicBezTo>
                <a:cubicBezTo>
                  <a:pt x="0" y="2723048"/>
                  <a:pt x="1039465" y="1012063"/>
                  <a:pt x="2595570" y="66624"/>
                </a:cubicBezTo>
                <a:close/>
              </a:path>
            </a:pathLst>
          </a:custGeom>
        </p:spPr>
      </p:pic>
      <p:sp>
        <p:nvSpPr>
          <p:cNvPr id="12" name="Rectangle 11">
            <a:extLst>
              <a:ext uri="{FF2B5EF4-FFF2-40B4-BE49-F238E27FC236}">
                <a16:creationId xmlns:a16="http://schemas.microsoft.com/office/drawing/2014/main" id="{A4D77D10-5BC3-400F-889E-2D70FA1EA20B}"/>
              </a:ext>
            </a:extLst>
          </p:cNvPr>
          <p:cNvSpPr/>
          <p:nvPr userDrawn="1"/>
        </p:nvSpPr>
        <p:spPr>
          <a:xfrm>
            <a:off x="68975" y="6576500"/>
            <a:ext cx="286625" cy="281500"/>
          </a:xfrm>
          <a:prstGeom prst="rect">
            <a:avLst/>
          </a:prstGeom>
        </p:spPr>
        <p:txBody>
          <a:bodyPr vert="horz" lIns="0" tIns="0" rIns="0" bIns="0" rtlCol="0" anchor="ctr"/>
          <a:lstStyle/>
          <a:p>
            <a:pPr lvl="0"/>
            <a:fld id="{F1BC30E3-FFE5-4B91-AA19-87A149EBB9EE}" type="slidenum">
              <a:rPr sz="800" noProof="0" smtClean="0">
                <a:solidFill>
                  <a:schemeClr val="bg1"/>
                </a:solidFill>
                <a:latin typeface="EYInterstate" panose="02000503020000020004" pitchFamily="2" charset="0"/>
              </a:rPr>
              <a:pPr lvl="0"/>
              <a:t>‹#›</a:t>
            </a:fld>
            <a:r>
              <a:rPr sz="800" noProof="0">
                <a:solidFill>
                  <a:schemeClr val="bg1"/>
                </a:solidFill>
                <a:latin typeface="EYInterstate" panose="02000503020000020004" pitchFamily="2" charset="0"/>
              </a:rPr>
              <a:t>  </a:t>
            </a:r>
          </a:p>
        </p:txBody>
      </p:sp>
    </p:spTree>
    <p:extLst>
      <p:ext uri="{BB962C8B-B14F-4D97-AF65-F5344CB8AC3E}">
        <p14:creationId xmlns:p14="http://schemas.microsoft.com/office/powerpoint/2010/main" val="1709809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8F9E-4B26-41DE-9224-3527DB9F9A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BB1D71-4A73-4DED-AD92-AA0934497A0B}"/>
              </a:ext>
            </a:extLst>
          </p:cNvPr>
          <p:cNvSpPr>
            <a:spLocks noGrp="1"/>
          </p:cNvSpPr>
          <p:nvPr>
            <p:ph type="dt" sz="half" idx="10"/>
          </p:nvPr>
        </p:nvSpPr>
        <p:spPr/>
        <p:txBody>
          <a:bodyPr/>
          <a:lstStyle/>
          <a:p>
            <a:fld id="{41CAA37D-E14F-450D-B10A-C8BF8F9801E0}" type="datetimeFigureOut">
              <a:rPr lang="en-US" smtClean="0"/>
              <a:t>6/11/2022</a:t>
            </a:fld>
            <a:endParaRPr lang="en-US"/>
          </a:p>
        </p:txBody>
      </p:sp>
      <p:sp>
        <p:nvSpPr>
          <p:cNvPr id="4" name="Footer Placeholder 3">
            <a:extLst>
              <a:ext uri="{FF2B5EF4-FFF2-40B4-BE49-F238E27FC236}">
                <a16:creationId xmlns:a16="http://schemas.microsoft.com/office/drawing/2014/main" id="{EBD13E5F-5AF3-4B79-BB9B-50A1847C80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D38ACE-1182-466D-829B-F5BE524C3458}"/>
              </a:ext>
            </a:extLst>
          </p:cNvPr>
          <p:cNvSpPr>
            <a:spLocks noGrp="1"/>
          </p:cNvSpPr>
          <p:nvPr>
            <p:ph type="sldNum" sz="quarter" idx="12"/>
          </p:nvPr>
        </p:nvSpPr>
        <p:spPr/>
        <p:txBody>
          <a:bodyPr/>
          <a:lstStyle/>
          <a:p>
            <a:fld id="{210C305D-B769-4160-AEB3-594029C97561}" type="slidenum">
              <a:rPr lang="en-US" smtClean="0"/>
              <a:t>‹#›</a:t>
            </a:fld>
            <a:endParaRPr lang="en-US"/>
          </a:p>
        </p:txBody>
      </p:sp>
    </p:spTree>
    <p:extLst>
      <p:ext uri="{BB962C8B-B14F-4D97-AF65-F5344CB8AC3E}">
        <p14:creationId xmlns:p14="http://schemas.microsoft.com/office/powerpoint/2010/main" val="11513246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pic>
        <p:nvPicPr>
          <p:cNvPr id="16" name="Picture 6" descr="See the source image">
            <a:extLst>
              <a:ext uri="{FF2B5EF4-FFF2-40B4-BE49-F238E27FC236}">
                <a16:creationId xmlns:a16="http://schemas.microsoft.com/office/drawing/2014/main" id="{38CCF0F4-FA92-4076-B657-3CD49AA3802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B7C7375D-3152-4E51-8A3E-F2CE2153C9EA}"/>
              </a:ext>
            </a:extLst>
          </p:cNvPr>
          <p:cNvSpPr/>
          <p:nvPr userDrawn="1"/>
        </p:nvSpPr>
        <p:spPr>
          <a:xfrm>
            <a:off x="0" y="0"/>
            <a:ext cx="12192000" cy="6858000"/>
          </a:xfrm>
          <a:prstGeom prst="rect">
            <a:avLst/>
          </a:prstGeom>
          <a:solidFill>
            <a:srgbClr val="0A2C15">
              <a:alpha val="9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EYInterstate Light" panose="02000506000000020004" pitchFamily="2" charset="0"/>
              <a:ea typeface="+mn-ea"/>
              <a:cs typeface="+mn-cs"/>
            </a:endParaRPr>
          </a:p>
        </p:txBody>
      </p:sp>
      <p:sp>
        <p:nvSpPr>
          <p:cNvPr id="2" name="Title 1"/>
          <p:cNvSpPr>
            <a:spLocks noGrp="1"/>
          </p:cNvSpPr>
          <p:nvPr>
            <p:ph type="title"/>
          </p:nvPr>
        </p:nvSpPr>
        <p:spPr>
          <a:xfrm>
            <a:off x="609601" y="294200"/>
            <a:ext cx="10972800" cy="1034844"/>
          </a:xfrm>
        </p:spPr>
        <p:txBody>
          <a:bodyPr/>
          <a:lstStyle>
            <a:lvl1pPr>
              <a:defRPr sz="2399">
                <a:solidFill>
                  <a:schemeClr val="bg1"/>
                </a:solidFill>
              </a:defRPr>
            </a:lvl1pPr>
          </a:lstStyle>
          <a:p>
            <a:r>
              <a:rPr lang="en-US"/>
              <a:t>Click to edit Master title style</a:t>
            </a:r>
            <a:endParaRPr lang="en-GB"/>
          </a:p>
        </p:txBody>
      </p:sp>
      <p:sp>
        <p:nvSpPr>
          <p:cNvPr id="6" name="Slide Number Placeholder 5">
            <a:extLst>
              <a:ext uri="{FF2B5EF4-FFF2-40B4-BE49-F238E27FC236}">
                <a16:creationId xmlns:a16="http://schemas.microsoft.com/office/drawing/2014/main" id="{B3C35AEC-478D-4BBF-9883-4CE09EB36AB9}"/>
              </a:ext>
            </a:extLst>
          </p:cNvPr>
          <p:cNvSpPr>
            <a:spLocks noGrp="1"/>
          </p:cNvSpPr>
          <p:nvPr>
            <p:ph type="sldNum" sz="quarter" idx="12"/>
          </p:nvPr>
        </p:nvSpPr>
        <p:spPr/>
        <p:txBody>
          <a:bodyPr/>
          <a:lstStyle/>
          <a:p>
            <a:endParaRPr lang="en-IN"/>
          </a:p>
        </p:txBody>
      </p:sp>
      <p:sp>
        <p:nvSpPr>
          <p:cNvPr id="8" name="Text Placeholder 2">
            <a:extLst>
              <a:ext uri="{FF2B5EF4-FFF2-40B4-BE49-F238E27FC236}">
                <a16:creationId xmlns:a16="http://schemas.microsoft.com/office/drawing/2014/main" id="{AC5F387F-0A77-424D-88D8-FFE5F0CA22D3}"/>
              </a:ext>
            </a:extLst>
          </p:cNvPr>
          <p:cNvSpPr>
            <a:spLocks noGrp="1"/>
          </p:cNvSpPr>
          <p:nvPr>
            <p:ph idx="1"/>
          </p:nvPr>
        </p:nvSpPr>
        <p:spPr>
          <a:xfrm>
            <a:off x="609601" y="1341438"/>
            <a:ext cx="10972800" cy="4824412"/>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7" name="Straight Connector 6">
            <a:extLst>
              <a:ext uri="{FF2B5EF4-FFF2-40B4-BE49-F238E27FC236}">
                <a16:creationId xmlns:a16="http://schemas.microsoft.com/office/drawing/2014/main" id="{FF3C886A-E231-49B7-A73E-612C69ED514B}"/>
              </a:ext>
            </a:extLst>
          </p:cNvPr>
          <p:cNvCxnSpPr>
            <a:cxnSpLocks/>
          </p:cNvCxnSpPr>
          <p:nvPr userDrawn="1"/>
        </p:nvCxnSpPr>
        <p:spPr>
          <a:xfrm>
            <a:off x="301511" y="294200"/>
            <a:ext cx="0" cy="686528"/>
          </a:xfrm>
          <a:prstGeom prst="line">
            <a:avLst/>
          </a:prstGeom>
          <a:ln w="76200">
            <a:solidFill>
              <a:schemeClr val="tx2"/>
            </a:solidFill>
            <a:tailEnd type="none"/>
          </a:ln>
        </p:spPr>
        <p:style>
          <a:lnRef idx="1">
            <a:schemeClr val="accent1"/>
          </a:lnRef>
          <a:fillRef idx="0">
            <a:schemeClr val="accent1"/>
          </a:fillRef>
          <a:effectRef idx="0">
            <a:schemeClr val="accent1"/>
          </a:effectRef>
          <a:fontRef idx="minor">
            <a:schemeClr val="tx1"/>
          </a:fontRef>
        </p:style>
      </p:cxnSp>
      <p:grpSp>
        <p:nvGrpSpPr>
          <p:cNvPr id="10" name="Group 4">
            <a:extLst>
              <a:ext uri="{FF2B5EF4-FFF2-40B4-BE49-F238E27FC236}">
                <a16:creationId xmlns:a16="http://schemas.microsoft.com/office/drawing/2014/main" id="{C9BA0D50-1B04-4F00-BA49-6676F357270D}"/>
              </a:ext>
            </a:extLst>
          </p:cNvPr>
          <p:cNvGrpSpPr>
            <a:grpSpLocks noChangeAspect="1"/>
          </p:cNvGrpSpPr>
          <p:nvPr userDrawn="1"/>
        </p:nvGrpSpPr>
        <p:grpSpPr bwMode="auto">
          <a:xfrm>
            <a:off x="11281250" y="6356350"/>
            <a:ext cx="303055" cy="311150"/>
            <a:chOff x="7110" y="4004"/>
            <a:chExt cx="191" cy="196"/>
          </a:xfrm>
        </p:grpSpPr>
        <p:sp>
          <p:nvSpPr>
            <p:cNvPr id="11" name="Freeform 5">
              <a:extLst>
                <a:ext uri="{FF2B5EF4-FFF2-40B4-BE49-F238E27FC236}">
                  <a16:creationId xmlns:a16="http://schemas.microsoft.com/office/drawing/2014/main" id="{6155FB09-13F5-4EA1-A3D1-9F2A856AD423}"/>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2" name="Freeform 6">
              <a:extLst>
                <a:ext uri="{FF2B5EF4-FFF2-40B4-BE49-F238E27FC236}">
                  <a16:creationId xmlns:a16="http://schemas.microsoft.com/office/drawing/2014/main" id="{27FA3092-A507-4EAE-B89B-6828BCC02439}"/>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3" name="Freeform 7">
              <a:extLst>
                <a:ext uri="{FF2B5EF4-FFF2-40B4-BE49-F238E27FC236}">
                  <a16:creationId xmlns:a16="http://schemas.microsoft.com/office/drawing/2014/main" id="{C1A6008D-87B0-4E58-9315-8079A109AE57}"/>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
        <p:nvSpPr>
          <p:cNvPr id="19" name="Rectangle 18">
            <a:extLst>
              <a:ext uri="{FF2B5EF4-FFF2-40B4-BE49-F238E27FC236}">
                <a16:creationId xmlns:a16="http://schemas.microsoft.com/office/drawing/2014/main" id="{2FFB157F-D9CD-49FD-AC24-C2F8B05BA55E}"/>
              </a:ext>
            </a:extLst>
          </p:cNvPr>
          <p:cNvSpPr/>
          <p:nvPr userDrawn="1"/>
        </p:nvSpPr>
        <p:spPr>
          <a:xfrm>
            <a:off x="0" y="6448425"/>
            <a:ext cx="274495" cy="234950"/>
          </a:xfrm>
          <a:prstGeom prst="rect">
            <a:avLst/>
          </a:prstGeom>
          <a:solidFill>
            <a:srgbClr val="333333"/>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199" b="0" i="0" u="none" strike="noStrike" kern="0" cap="none" spc="0" normalizeH="0" baseline="0" noProof="0">
              <a:ln>
                <a:noFill/>
              </a:ln>
              <a:solidFill>
                <a:srgbClr val="FFFFFF"/>
              </a:solidFill>
              <a:effectLst/>
              <a:uLnTx/>
              <a:uFillTx/>
              <a:latin typeface="Arial"/>
              <a:ea typeface="+mn-ea"/>
              <a:cs typeface="+mn-cs"/>
            </a:endParaRPr>
          </a:p>
        </p:txBody>
      </p:sp>
      <p:sp>
        <p:nvSpPr>
          <p:cNvPr id="21" name="Slide Number Placeholder 4">
            <a:extLst>
              <a:ext uri="{FF2B5EF4-FFF2-40B4-BE49-F238E27FC236}">
                <a16:creationId xmlns:a16="http://schemas.microsoft.com/office/drawing/2014/main" id="{7F90AAB3-1FA7-4478-BC1B-BCBE3694CDF1}"/>
              </a:ext>
            </a:extLst>
          </p:cNvPr>
          <p:cNvSpPr txBox="1">
            <a:spLocks/>
          </p:cNvSpPr>
          <p:nvPr userDrawn="1"/>
        </p:nvSpPr>
        <p:spPr>
          <a:xfrm>
            <a:off x="73495" y="6471244"/>
            <a:ext cx="662721"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fld id="{D5B76411-544C-4F9A-8EDE-9EEB2BD21F95}" type="slidenum">
              <a:rPr kumimoji="0" lang="en-IN" sz="800" b="0" i="0" u="none" strike="noStrike" kern="0" cap="none" spc="0" normalizeH="0" baseline="0" noProof="0" smtClean="0">
                <a:ln>
                  <a:noFill/>
                </a:ln>
                <a:solidFill>
                  <a:srgbClr val="FFFFFF"/>
                </a:solidFill>
                <a:effectLst/>
                <a:uLnTx/>
                <a:uFillTx/>
                <a:latin typeface="EYInterstate" panose="02000503020000020004" pitchFamily="2" charset="0"/>
              </a:rPr>
              <a:pPr marL="0" marR="0" lvl="0" indent="0" defTabSz="914400" eaLnBrk="1" fontAlgn="auto" latinLnBrk="0" hangingPunct="1">
                <a:lnSpc>
                  <a:spcPct val="100000"/>
                </a:lnSpc>
                <a:spcBef>
                  <a:spcPts val="0"/>
                </a:spcBef>
                <a:spcAft>
                  <a:spcPts val="0"/>
                </a:spcAft>
                <a:buClrTx/>
                <a:buSzTx/>
                <a:buFontTx/>
                <a:buNone/>
                <a:tabLst/>
                <a:defRPr/>
              </a:pPr>
              <a:t>‹#›</a:t>
            </a:fld>
            <a:endParaRPr kumimoji="0" sz="800" b="0" i="0" u="none" strike="noStrike" kern="0" cap="none" spc="0" normalizeH="0" baseline="0" noProof="0">
              <a:ln>
                <a:noFill/>
              </a:ln>
              <a:solidFill>
                <a:srgbClr val="FFFFFF"/>
              </a:solidFill>
              <a:effectLst/>
              <a:uLnTx/>
              <a:uFillTx/>
              <a:latin typeface="EYInterstate" panose="02000503020000020004" pitchFamily="2" charset="0"/>
            </a:endParaRPr>
          </a:p>
        </p:txBody>
      </p:sp>
      <p:pic>
        <p:nvPicPr>
          <p:cNvPr id="22" name="Picture 21">
            <a:extLst>
              <a:ext uri="{FF2B5EF4-FFF2-40B4-BE49-F238E27FC236}">
                <a16:creationId xmlns:a16="http://schemas.microsoft.com/office/drawing/2014/main" id="{847D19CC-51F4-429B-926F-4DB8158A559C}"/>
              </a:ext>
            </a:extLst>
          </p:cNvPr>
          <p:cNvPicPr>
            <a:picLocks noChangeAspect="1"/>
          </p:cNvPicPr>
          <p:nvPr userDrawn="1"/>
        </p:nvPicPr>
        <p:blipFill>
          <a:blip r:embed="rId3"/>
          <a:stretch>
            <a:fillRect/>
          </a:stretch>
        </p:blipFill>
        <p:spPr>
          <a:xfrm>
            <a:off x="389498" y="6286441"/>
            <a:ext cx="960086" cy="480043"/>
          </a:xfrm>
          <a:prstGeom prst="rect">
            <a:avLst/>
          </a:prstGeom>
        </p:spPr>
      </p:pic>
    </p:spTree>
    <p:extLst>
      <p:ext uri="{BB962C8B-B14F-4D97-AF65-F5344CB8AC3E}">
        <p14:creationId xmlns:p14="http://schemas.microsoft.com/office/powerpoint/2010/main" val="2598035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Standard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E9B1831-A674-40E6-9216-44D06AAD1E4F}"/>
              </a:ext>
            </a:extLst>
          </p:cNvPr>
          <p:cNvGrpSpPr>
            <a:grpSpLocks noChangeAspect="1"/>
          </p:cNvGrpSpPr>
          <p:nvPr userDrawn="1"/>
        </p:nvGrpSpPr>
        <p:grpSpPr bwMode="auto">
          <a:xfrm>
            <a:off x="11681300" y="6375400"/>
            <a:ext cx="303055" cy="311150"/>
            <a:chOff x="7110" y="4004"/>
            <a:chExt cx="191" cy="196"/>
          </a:xfrm>
        </p:grpSpPr>
        <p:sp>
          <p:nvSpPr>
            <p:cNvPr id="4" name="Freeform 5">
              <a:extLst>
                <a:ext uri="{FF2B5EF4-FFF2-40B4-BE49-F238E27FC236}">
                  <a16:creationId xmlns:a16="http://schemas.microsoft.com/office/drawing/2014/main" id="{2FDD0602-6874-4FD5-BDCD-DE5CBE361CEE}"/>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5" name="Freeform 6">
              <a:extLst>
                <a:ext uri="{FF2B5EF4-FFF2-40B4-BE49-F238E27FC236}">
                  <a16:creationId xmlns:a16="http://schemas.microsoft.com/office/drawing/2014/main" id="{E76764BE-94E8-430A-AE01-D95992F3D1A4}"/>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6" name="Freeform 7">
              <a:extLst>
                <a:ext uri="{FF2B5EF4-FFF2-40B4-BE49-F238E27FC236}">
                  <a16:creationId xmlns:a16="http://schemas.microsoft.com/office/drawing/2014/main" id="{9BD0EB95-79A4-4138-BCB9-77768A02D6B6}"/>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39393712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ontents Tab">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DEAAE971-B8D4-4C7B-B63E-B5034A6F4CF1}"/>
              </a:ext>
            </a:extLst>
          </p:cNvPr>
          <p:cNvSpPr txBox="1"/>
          <p:nvPr userDrawn="1"/>
        </p:nvSpPr>
        <p:spPr>
          <a:xfrm>
            <a:off x="3930110" y="6551802"/>
            <a:ext cx="4331780" cy="144655"/>
          </a:xfrm>
          <a:prstGeom prst="rect">
            <a:avLst/>
          </a:prstGeom>
          <a:noFill/>
        </p:spPr>
        <p:txBody>
          <a:bodyPr wrap="square" lIns="0" tIns="36557" rIns="0" bIns="0" rtlCol="0" anchor="t">
            <a:spAutoFit/>
          </a:bodyPr>
          <a:lstStyle/>
          <a:p>
            <a:pPr algn="ctr"/>
            <a:r>
              <a:rPr lang="en-US" sz="700" b="0">
                <a:solidFill>
                  <a:schemeClr val="bg1"/>
                </a:solidFill>
                <a:latin typeface="EYInterstate" panose="02000503020000020004" pitchFamily="2" charset="0"/>
              </a:rPr>
              <a:t>Strictly private and confidential</a:t>
            </a:r>
          </a:p>
        </p:txBody>
      </p:sp>
      <p:sp>
        <p:nvSpPr>
          <p:cNvPr id="5" name="Slide Number Placeholder 1">
            <a:extLst>
              <a:ext uri="{FF2B5EF4-FFF2-40B4-BE49-F238E27FC236}">
                <a16:creationId xmlns:a16="http://schemas.microsoft.com/office/drawing/2014/main" id="{AD263764-BFB3-4E35-9A1B-1E1CC5C6AE07}"/>
              </a:ext>
            </a:extLst>
          </p:cNvPr>
          <p:cNvSpPr txBox="1">
            <a:spLocks/>
          </p:cNvSpPr>
          <p:nvPr userDrawn="1"/>
        </p:nvSpPr>
        <p:spPr>
          <a:xfrm>
            <a:off x="11272238" y="654227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700"/>
              <a:t>Page </a:t>
            </a:r>
            <a:fld id="{F1BC30E3-FFE5-4B91-AA19-87A149EBB9EE}" type="slidenum">
              <a:rPr sz="700" smtClean="0"/>
              <a:pPr/>
              <a:t>‹#›</a:t>
            </a:fld>
            <a:endParaRPr sz="700"/>
          </a:p>
        </p:txBody>
      </p:sp>
    </p:spTree>
    <p:extLst>
      <p:ext uri="{BB962C8B-B14F-4D97-AF65-F5344CB8AC3E}">
        <p14:creationId xmlns:p14="http://schemas.microsoft.com/office/powerpoint/2010/main" val="23583271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3_Contents Tab">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62E3394A-CE0E-4BBD-842C-1CF966B37120}"/>
              </a:ext>
            </a:extLst>
          </p:cNvPr>
          <p:cNvSpPr txBox="1">
            <a:spLocks/>
          </p:cNvSpPr>
          <p:nvPr userDrawn="1"/>
        </p:nvSpPr>
        <p:spPr>
          <a:xfrm>
            <a:off x="3558" y="1"/>
            <a:ext cx="12188442" cy="6857998"/>
          </a:xfrm>
          <a:prstGeom prst="rect">
            <a:avLst/>
          </a:prstGeom>
          <a:gradFill flip="none" rotWithShape="1">
            <a:gsLst>
              <a:gs pos="0">
                <a:srgbClr val="C4C4CD"/>
              </a:gs>
              <a:gs pos="100000">
                <a:srgbClr val="F6F6F6">
                  <a:alpha val="0"/>
                </a:srgbClr>
              </a:gs>
              <a:gs pos="43000">
                <a:srgbClr val="F6F6F6"/>
              </a:gs>
            </a:gsLst>
            <a:lin ang="5400000" scaled="1"/>
            <a:tileRect/>
          </a:gradFill>
          <a:ln w="19050" cap="flat" cmpd="sng" algn="ctr">
            <a:noFill/>
            <a:prstDash val="solid"/>
            <a:round/>
            <a:headEnd type="none" w="med" len="med"/>
            <a:tailEnd type="none" w="med" len="med"/>
          </a:ln>
          <a:effectLst/>
        </p:spPr>
        <p:txBody>
          <a:bodyPr vert="horz" wrap="square" lIns="71963" tIns="71963" rIns="71963" bIns="71963" numCol="1" rtlCol="0" anchor="t" anchorCtr="0" compatLnSpc="1">
            <a:prstTxWarp prst="textNoShape">
              <a:avLst/>
            </a:prstTxWarp>
            <a:noAutofit/>
          </a:bodyPr>
          <a:lstStyle>
            <a:defPPr>
              <a:defRPr lang="en-US"/>
            </a:defPPr>
            <a:lvl1pPr defTabSz="961861">
              <a:lnSpc>
                <a:spcPts val="1353"/>
              </a:lnSpc>
              <a:spcBef>
                <a:spcPct val="0"/>
              </a:spcBef>
              <a:defRPr sz="1103">
                <a:solidFill>
                  <a:srgbClr val="010024"/>
                </a:solidFill>
                <a:latin typeface="EYInterstate Regular" pitchFamily="1" charset="0"/>
              </a:defRPr>
            </a:lvl1pPr>
            <a:lvl2pPr marL="1588" algn="l" defTabSz="995363" rtl="0" eaLnBrk="1" fontAlgn="base" hangingPunct="1">
              <a:lnSpc>
                <a:spcPct val="100000"/>
              </a:lnSpc>
              <a:spcBef>
                <a:spcPts val="0"/>
              </a:spcBef>
              <a:spcAft>
                <a:spcPts val="600"/>
              </a:spcAft>
              <a:buClr>
                <a:srgbClr val="000000"/>
              </a:buClr>
              <a:defRPr sz="1100" b="1" i="0">
                <a:solidFill>
                  <a:schemeClr val="tx1"/>
                </a:solidFill>
                <a:latin typeface="+mn-lt"/>
                <a:cs typeface="Arial" pitchFamily="34" charset="0"/>
              </a:defRPr>
            </a:lvl2pPr>
            <a:lvl3pPr marL="182880" indent="-182880" algn="l" defTabSz="995363" rtl="0" eaLnBrk="1" fontAlgn="base" hangingPunct="1">
              <a:lnSpc>
                <a:spcPct val="100000"/>
              </a:lnSpc>
              <a:spcBef>
                <a:spcPts val="0"/>
              </a:spcBef>
              <a:spcAft>
                <a:spcPts val="600"/>
              </a:spcAft>
              <a:buClr>
                <a:schemeClr val="accent1"/>
              </a:buClr>
              <a:buSzPct val="70000"/>
              <a:buFont typeface="Arial" panose="020B0604020202020204" pitchFamily="34" charset="0"/>
              <a:buChar char="►"/>
              <a:defRPr sz="1000" b="0">
                <a:solidFill>
                  <a:schemeClr val="bg1"/>
                </a:solidFill>
                <a:latin typeface="+mn-lt"/>
                <a:cs typeface="Arial" pitchFamily="34" charset="0"/>
              </a:defRPr>
            </a:lvl3pPr>
            <a:lvl4pPr marL="365760" indent="-182880" algn="l" defTabSz="995363" rtl="0" eaLnBrk="1" fontAlgn="base" hangingPunct="1">
              <a:lnSpc>
                <a:spcPct val="100000"/>
              </a:lnSpc>
              <a:spcBef>
                <a:spcPts val="0"/>
              </a:spcBef>
              <a:spcAft>
                <a:spcPts val="600"/>
              </a:spcAft>
              <a:buClr>
                <a:schemeClr val="accent1"/>
              </a:buClr>
              <a:buSzPct val="70000"/>
              <a:buFont typeface="Arial" panose="020B0604020202020204" pitchFamily="34" charset="0"/>
              <a:buChar char="►"/>
              <a:defRPr sz="1000">
                <a:solidFill>
                  <a:schemeClr val="bg1"/>
                </a:solidFill>
                <a:latin typeface="+mn-lt"/>
                <a:cs typeface="Arial" pitchFamily="34" charset="0"/>
              </a:defRPr>
            </a:lvl4pPr>
            <a:lvl5pPr marL="182880" indent="-182880" algn="l" defTabSz="995363" rtl="0" eaLnBrk="1" fontAlgn="base" hangingPunct="1">
              <a:lnSpc>
                <a:spcPct val="100000"/>
              </a:lnSpc>
              <a:spcBef>
                <a:spcPts val="0"/>
              </a:spcBef>
              <a:spcAft>
                <a:spcPts val="600"/>
              </a:spcAft>
              <a:buClrTx/>
              <a:buSzPct val="100000"/>
              <a:buFont typeface="+mj-lt"/>
              <a:buAutoNum type="arabicPeriod"/>
              <a:defRPr sz="1000" baseline="0">
                <a:solidFill>
                  <a:schemeClr val="bg1"/>
                </a:solidFill>
                <a:latin typeface="+mn-lt"/>
                <a:cs typeface="Arial" pitchFamily="34" charset="0"/>
              </a:defRPr>
            </a:lvl5pPr>
            <a:lvl6pPr marL="0" indent="0" algn="l" defTabSz="0" rtl="0" eaLnBrk="1" fontAlgn="base" hangingPunct="1">
              <a:lnSpc>
                <a:spcPct val="100000"/>
              </a:lnSpc>
              <a:spcBef>
                <a:spcPts val="0"/>
              </a:spcBef>
              <a:spcAft>
                <a:spcPts val="600"/>
              </a:spcAft>
              <a:buClr>
                <a:schemeClr val="tx2"/>
              </a:buClr>
              <a:buFont typeface="Arial Narrow" pitchFamily="34" charset="0"/>
              <a:buNone/>
              <a:defRPr sz="1000" b="1" i="0" baseline="0">
                <a:solidFill>
                  <a:schemeClr val="bg1"/>
                </a:solidFill>
                <a:latin typeface="+mn-lt"/>
              </a:defRPr>
            </a:lvl6pPr>
            <a:lvl7pPr marL="0" indent="0" algn="l" defTabSz="995363" rtl="0" eaLnBrk="1" fontAlgn="base" hangingPunct="1">
              <a:lnSpc>
                <a:spcPct val="100000"/>
              </a:lnSpc>
              <a:spcBef>
                <a:spcPts val="0"/>
              </a:spcBef>
              <a:spcAft>
                <a:spcPts val="600"/>
              </a:spcAft>
              <a:buClr>
                <a:schemeClr val="tx2"/>
              </a:buClr>
              <a:buFont typeface="Arial Narrow" pitchFamily="34" charset="0"/>
              <a:buNone/>
              <a:defRPr sz="1000" i="1" baseline="0">
                <a:solidFill>
                  <a:schemeClr val="tx1"/>
                </a:solidFill>
                <a:latin typeface="+mn-lt"/>
              </a:defRPr>
            </a:lvl7pPr>
            <a:lvl8pPr marL="0" indent="0" algn="l" defTabSz="995363" rtl="0" eaLnBrk="1" fontAlgn="base" hangingPunct="1">
              <a:lnSpc>
                <a:spcPct val="100000"/>
              </a:lnSpc>
              <a:spcBef>
                <a:spcPts val="0"/>
              </a:spcBef>
              <a:spcAft>
                <a:spcPts val="600"/>
              </a:spcAft>
              <a:buClr>
                <a:schemeClr val="tx2"/>
              </a:buClr>
              <a:buFont typeface="Arial Narrow" pitchFamily="34" charset="0"/>
              <a:buNone/>
              <a:defRPr sz="1200" b="1">
                <a:solidFill>
                  <a:schemeClr val="bg1"/>
                </a:solidFill>
                <a:latin typeface="+mn-lt"/>
              </a:defRPr>
            </a:lvl8pPr>
            <a:lvl9pPr marL="0" indent="0" algn="l" defTabSz="995363" rtl="0" eaLnBrk="1" fontAlgn="base" hangingPunct="1">
              <a:lnSpc>
                <a:spcPct val="100000"/>
              </a:lnSpc>
              <a:spcBef>
                <a:spcPts val="0"/>
              </a:spcBef>
              <a:spcAft>
                <a:spcPts val="0"/>
              </a:spcAft>
              <a:buClr>
                <a:schemeClr val="tx2"/>
              </a:buClr>
              <a:buFont typeface="Arial Narrow" pitchFamily="34" charset="0"/>
              <a:buNone/>
              <a:defRPr sz="1000" baseline="0">
                <a:solidFill>
                  <a:schemeClr val="bg1"/>
                </a:solidFill>
                <a:latin typeface="+mn-lt"/>
              </a:defRPr>
            </a:lvl9pPr>
          </a:lstStyle>
          <a:p>
            <a:pPr marL="128524" indent="-128524" defTabSz="1042534">
              <a:lnSpc>
                <a:spcPct val="90000"/>
              </a:lnSpc>
              <a:spcBef>
                <a:spcPts val="0"/>
              </a:spcBef>
              <a:spcAft>
                <a:spcPts val="600"/>
              </a:spcAft>
              <a:buClrTx/>
              <a:buSzPct val="100000"/>
              <a:buFont typeface="Arial" panose="020B0604020202020204" pitchFamily="34" charset="0"/>
              <a:buChar char="•"/>
              <a:defRPr/>
            </a:pPr>
            <a:endParaRPr lang="zh-CN" altLang="en-US" sz="1199">
              <a:solidFill>
                <a:schemeClr val="tx1"/>
              </a:solidFill>
              <a:latin typeface="EYInterstate Light" panose="02000506000000020004" pitchFamily="2" charset="0"/>
              <a:ea typeface="SimHei" panose="02010609060101010101" pitchFamily="49" charset="-122"/>
              <a:sym typeface="EYInterstate Light" panose="02000506000000020004" pitchFamily="2" charset="0"/>
            </a:endParaRPr>
          </a:p>
        </p:txBody>
      </p:sp>
      <p:sp>
        <p:nvSpPr>
          <p:cNvPr id="21" name="TextBox 20">
            <a:extLst>
              <a:ext uri="{FF2B5EF4-FFF2-40B4-BE49-F238E27FC236}">
                <a16:creationId xmlns:a16="http://schemas.microsoft.com/office/drawing/2014/main" id="{61804AC7-9690-4F24-894A-8AE914FAC0AE}"/>
              </a:ext>
            </a:extLst>
          </p:cNvPr>
          <p:cNvSpPr txBox="1"/>
          <p:nvPr userDrawn="1"/>
        </p:nvSpPr>
        <p:spPr>
          <a:xfrm>
            <a:off x="3930110" y="6551802"/>
            <a:ext cx="4331780" cy="144655"/>
          </a:xfrm>
          <a:prstGeom prst="rect">
            <a:avLst/>
          </a:prstGeom>
          <a:noFill/>
        </p:spPr>
        <p:txBody>
          <a:bodyPr wrap="square" lIns="0" tIns="36557" rIns="0" bIns="0" rtlCol="0" anchor="t">
            <a:spAutoFit/>
          </a:bodyPr>
          <a:lstStyle/>
          <a:p>
            <a:pPr algn="ctr"/>
            <a:r>
              <a:rPr lang="en-US" sz="700" b="0">
                <a:solidFill>
                  <a:schemeClr val="bg1"/>
                </a:solidFill>
                <a:latin typeface="EYInterstate" panose="02000503020000020004" pitchFamily="2" charset="0"/>
              </a:rPr>
              <a:t>Strictly private and confidential</a:t>
            </a:r>
          </a:p>
        </p:txBody>
      </p:sp>
      <p:sp>
        <p:nvSpPr>
          <p:cNvPr id="7" name="Slide Number Placeholder 1">
            <a:extLst>
              <a:ext uri="{FF2B5EF4-FFF2-40B4-BE49-F238E27FC236}">
                <a16:creationId xmlns:a16="http://schemas.microsoft.com/office/drawing/2014/main" id="{5594D0D8-71B0-40FB-B999-4A210AB65C93}"/>
              </a:ext>
            </a:extLst>
          </p:cNvPr>
          <p:cNvSpPr txBox="1">
            <a:spLocks/>
          </p:cNvSpPr>
          <p:nvPr userDrawn="1"/>
        </p:nvSpPr>
        <p:spPr>
          <a:xfrm>
            <a:off x="11346494" y="65164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700"/>
              <a:t>Page </a:t>
            </a:r>
            <a:fld id="{F1BC30E3-FFE5-4B91-AA19-87A149EBB9EE}" type="slidenum">
              <a:rPr sz="700" smtClean="0"/>
              <a:pPr/>
              <a:t>‹#›</a:t>
            </a:fld>
            <a:endParaRPr sz="700"/>
          </a:p>
        </p:txBody>
      </p:sp>
    </p:spTree>
    <p:extLst>
      <p:ext uri="{BB962C8B-B14F-4D97-AF65-F5344CB8AC3E}">
        <p14:creationId xmlns:p14="http://schemas.microsoft.com/office/powerpoint/2010/main" val="13950024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udit Approach tab">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425782EF-74DC-4DC9-9180-2AC2FEFDB233}"/>
              </a:ext>
            </a:extLst>
          </p:cNvPr>
          <p:cNvSpPr txBox="1"/>
          <p:nvPr userDrawn="1"/>
        </p:nvSpPr>
        <p:spPr>
          <a:xfrm>
            <a:off x="3930110" y="6551802"/>
            <a:ext cx="4331780" cy="144655"/>
          </a:xfrm>
          <a:prstGeom prst="rect">
            <a:avLst/>
          </a:prstGeom>
          <a:noFill/>
        </p:spPr>
        <p:txBody>
          <a:bodyPr wrap="square" lIns="0" tIns="36557" rIns="0" bIns="0" rtlCol="0" anchor="t">
            <a:spAutoFit/>
          </a:bodyPr>
          <a:lstStyle/>
          <a:p>
            <a:pPr algn="ctr"/>
            <a:r>
              <a:rPr lang="en-US" sz="700" b="0">
                <a:solidFill>
                  <a:schemeClr val="bg1"/>
                </a:solidFill>
                <a:latin typeface="EYInterstate" panose="02000503020000020004" pitchFamily="2" charset="0"/>
              </a:rPr>
              <a:t>Strictly private and confidential</a:t>
            </a:r>
          </a:p>
        </p:txBody>
      </p:sp>
      <p:sp>
        <p:nvSpPr>
          <p:cNvPr id="19" name="TextBox 18">
            <a:extLst>
              <a:ext uri="{FF2B5EF4-FFF2-40B4-BE49-F238E27FC236}">
                <a16:creationId xmlns:a16="http://schemas.microsoft.com/office/drawing/2014/main" id="{5D3F1D45-69F2-4D97-AFEE-B2181DA6D7E2}"/>
              </a:ext>
            </a:extLst>
          </p:cNvPr>
          <p:cNvSpPr txBox="1"/>
          <p:nvPr userDrawn="1"/>
        </p:nvSpPr>
        <p:spPr>
          <a:xfrm>
            <a:off x="314920" y="6551802"/>
            <a:ext cx="4331780" cy="144655"/>
          </a:xfrm>
          <a:prstGeom prst="rect">
            <a:avLst/>
          </a:prstGeom>
          <a:noFill/>
        </p:spPr>
        <p:txBody>
          <a:bodyPr wrap="square" lIns="0" tIns="36557" rIns="0" bIns="0" rtlCol="0" anchor="t">
            <a:spAutoFit/>
          </a:bodyPr>
          <a:lstStyle/>
          <a:p>
            <a:r>
              <a:rPr lang="en-US" sz="700" b="1">
                <a:solidFill>
                  <a:schemeClr val="bg1"/>
                </a:solidFill>
                <a:latin typeface="EYInterstate" panose="02000503020000020004" pitchFamily="2" charset="0"/>
              </a:rPr>
              <a:t>Big Data and Analytics Platform </a:t>
            </a:r>
            <a:r>
              <a:rPr lang="en-US" sz="700">
                <a:solidFill>
                  <a:schemeClr val="bg1"/>
                </a:solidFill>
              </a:rPr>
              <a:t>| Proposal for Air Selangor</a:t>
            </a:r>
          </a:p>
        </p:txBody>
      </p:sp>
      <p:sp>
        <p:nvSpPr>
          <p:cNvPr id="5" name="Slide Number Placeholder 1">
            <a:extLst>
              <a:ext uri="{FF2B5EF4-FFF2-40B4-BE49-F238E27FC236}">
                <a16:creationId xmlns:a16="http://schemas.microsoft.com/office/drawing/2014/main" id="{473E8B15-081A-498B-9A26-3973DD965F9E}"/>
              </a:ext>
            </a:extLst>
          </p:cNvPr>
          <p:cNvSpPr txBox="1">
            <a:spLocks/>
          </p:cNvSpPr>
          <p:nvPr userDrawn="1"/>
        </p:nvSpPr>
        <p:spPr>
          <a:xfrm>
            <a:off x="11346494" y="65164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a:t>Page </a:t>
            </a:r>
            <a:fld id="{F1BC30E3-FFE5-4B91-AA19-87A149EBB9EE}" type="slidenum">
              <a:rPr sz="800" smtClean="0"/>
              <a:pPr/>
              <a:t>‹#›</a:t>
            </a:fld>
            <a:endParaRPr sz="800"/>
          </a:p>
        </p:txBody>
      </p:sp>
    </p:spTree>
    <p:extLst>
      <p:ext uri="{BB962C8B-B14F-4D97-AF65-F5344CB8AC3E}">
        <p14:creationId xmlns:p14="http://schemas.microsoft.com/office/powerpoint/2010/main" val="1262764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Final legal text">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C94B4409-2B48-4C2E-B122-78CAC0F697B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550" y="0"/>
            <a:ext cx="12185653" cy="6858000"/>
          </a:xfrm>
          <a:prstGeom prst="rect">
            <a:avLst/>
          </a:prstGeom>
        </p:spPr>
      </p:pic>
      <p:sp>
        <p:nvSpPr>
          <p:cNvPr id="2" name="TextBox 1">
            <a:extLst>
              <a:ext uri="{FF2B5EF4-FFF2-40B4-BE49-F238E27FC236}">
                <a16:creationId xmlns:a16="http://schemas.microsoft.com/office/drawing/2014/main" id="{F97FF8D7-F63B-43C9-8075-FD8C0FB9F727}"/>
              </a:ext>
            </a:extLst>
          </p:cNvPr>
          <p:cNvSpPr txBox="1"/>
          <p:nvPr userDrawn="1"/>
        </p:nvSpPr>
        <p:spPr>
          <a:xfrm>
            <a:off x="393200" y="457201"/>
            <a:ext cx="3730086" cy="4676665"/>
          </a:xfrm>
          <a:prstGeom prst="rect">
            <a:avLst/>
          </a:prstGeom>
          <a:noFill/>
        </p:spPr>
        <p:txBody>
          <a:bodyPr wrap="square" lIns="0" tIns="36557" rIns="0" bIns="0" rtlCol="0">
            <a:spAutoFit/>
          </a:bodyPr>
          <a:lstStyle/>
          <a:p>
            <a:pPr>
              <a:spcBef>
                <a:spcPts val="600"/>
              </a:spcBef>
            </a:pPr>
            <a:r>
              <a:rPr lang="en-US" sz="1199" b="0" i="0" u="none" strike="noStrike" kern="1200" baseline="0">
                <a:solidFill>
                  <a:schemeClr val="tx1"/>
                </a:solidFill>
                <a:latin typeface="EYInterstate" panose="02000503020000020004" pitchFamily="2" charset="0"/>
                <a:ea typeface="+mn-ea"/>
                <a:cs typeface="+mn-cs"/>
              </a:rPr>
              <a:t>EY </a:t>
            </a:r>
            <a:r>
              <a:rPr lang="en-US" sz="1199" b="0" i="0" u="none" strike="noStrike" kern="1200" baseline="0">
                <a:solidFill>
                  <a:schemeClr val="tx1"/>
                </a:solidFill>
                <a:latin typeface="+mn-lt"/>
                <a:ea typeface="+mn-ea"/>
                <a:cs typeface="+mn-cs"/>
              </a:rPr>
              <a:t> |  Assurance | Tax | Transactions | Advisory</a:t>
            </a:r>
          </a:p>
          <a:p>
            <a:pPr>
              <a:spcBef>
                <a:spcPts val="600"/>
              </a:spcBef>
            </a:pPr>
            <a:r>
              <a:rPr lang="en-US" sz="999" b="0" i="0" u="none" strike="noStrike" kern="1200" baseline="0">
                <a:solidFill>
                  <a:schemeClr val="tx1"/>
                </a:solidFill>
                <a:latin typeface="EYInterstate" panose="02000503020000020004" pitchFamily="2" charset="0"/>
                <a:ea typeface="+mn-ea"/>
                <a:cs typeface="+mn-cs"/>
              </a:rPr>
              <a:t>About EY</a:t>
            </a:r>
          </a:p>
          <a:p>
            <a:pPr>
              <a:spcBef>
                <a:spcPts val="600"/>
              </a:spcBef>
            </a:pPr>
            <a:r>
              <a:rPr lang="en-US" sz="999" b="0" i="0" u="none" strike="noStrike" kern="1200" baseline="0">
                <a:solidFill>
                  <a:schemeClr val="tx1"/>
                </a:solidFill>
                <a:latin typeface="+mn-lt"/>
                <a:ea typeface="+mn-ea"/>
                <a:cs typeface="+mn-cs"/>
              </a:rPr>
              <a:t>EY is a global leader in assurance, tax, transaction and advisory services. The insights and quality services we deliver help build trust and confidence in the capital markets and in economies the world over. We develop outstanding leaders who team to deliver on our promises to all of our stakeholders. In so doing, we play a critical role in building a better working world for our people, for our clients and for our communities.</a:t>
            </a:r>
          </a:p>
          <a:p>
            <a:pPr>
              <a:spcBef>
                <a:spcPts val="600"/>
              </a:spcBef>
            </a:pPr>
            <a:r>
              <a:rPr lang="en-US" sz="999" b="0" i="0" u="none" strike="noStrike" kern="1200" baseline="0">
                <a:solidFill>
                  <a:schemeClr val="tx1"/>
                </a:solidFill>
                <a:latin typeface="+mn-lt"/>
                <a:ea typeface="+mn-ea"/>
                <a:cs typeface="+mn-cs"/>
              </a:rPr>
              <a:t>EY refers to the global organization,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ey.com/privacy. For more information about our organization, please visit ey.com.</a:t>
            </a:r>
          </a:p>
          <a:p>
            <a:pPr>
              <a:spcBef>
                <a:spcPts val="600"/>
              </a:spcBef>
            </a:pPr>
            <a:r>
              <a:rPr lang="en-US" sz="999" b="0" i="0" u="none" strike="noStrike" kern="1200" baseline="0">
                <a:solidFill>
                  <a:schemeClr val="tx1"/>
                </a:solidFill>
                <a:latin typeface="+mn-lt"/>
                <a:ea typeface="+mn-ea"/>
                <a:cs typeface="+mn-cs"/>
              </a:rPr>
              <a:t>© 2020 Ernst &amp; Young Advisory Services Sdn </a:t>
            </a:r>
            <a:r>
              <a:rPr lang="en-US" sz="999" b="0" i="0" u="none" strike="noStrike" kern="1200" baseline="0" err="1">
                <a:solidFill>
                  <a:schemeClr val="tx1"/>
                </a:solidFill>
                <a:latin typeface="+mn-lt"/>
                <a:ea typeface="+mn-ea"/>
                <a:cs typeface="+mn-cs"/>
              </a:rPr>
              <a:t>Bhd</a:t>
            </a:r>
            <a:endParaRPr lang="en-US" sz="999" b="0" i="0" u="none" strike="noStrike" kern="1200" baseline="0">
              <a:solidFill>
                <a:schemeClr val="tx1"/>
              </a:solidFill>
              <a:latin typeface="+mn-lt"/>
              <a:ea typeface="+mn-ea"/>
              <a:cs typeface="+mn-cs"/>
            </a:endParaRPr>
          </a:p>
          <a:p>
            <a:pPr>
              <a:spcBef>
                <a:spcPts val="600"/>
              </a:spcBef>
            </a:pPr>
            <a:r>
              <a:rPr lang="en-US" sz="999" b="0" i="0" u="none" strike="noStrike" kern="1200" baseline="0">
                <a:solidFill>
                  <a:schemeClr val="tx1"/>
                </a:solidFill>
                <a:latin typeface="+mn-lt"/>
                <a:ea typeface="+mn-ea"/>
                <a:cs typeface="+mn-cs"/>
              </a:rPr>
              <a:t>All Rights Reserved.</a:t>
            </a:r>
          </a:p>
          <a:p>
            <a:pPr>
              <a:spcBef>
                <a:spcPts val="600"/>
              </a:spcBef>
            </a:pPr>
            <a:endParaRPr lang="en-US" sz="999" b="0" i="0" u="none" strike="noStrike" kern="1200" baseline="0">
              <a:solidFill>
                <a:schemeClr val="tx1"/>
              </a:solidFill>
              <a:latin typeface="+mn-lt"/>
              <a:ea typeface="+mn-ea"/>
              <a:cs typeface="+mn-cs"/>
            </a:endParaRPr>
          </a:p>
          <a:p>
            <a:pPr>
              <a:spcBef>
                <a:spcPts val="600"/>
              </a:spcBef>
            </a:pPr>
            <a:r>
              <a:rPr lang="en-US" sz="800" b="0" i="0" u="none" strike="noStrike" kern="1200" baseline="0">
                <a:solidFill>
                  <a:schemeClr val="tx1"/>
                </a:solidFill>
                <a:latin typeface="+mn-lt"/>
                <a:ea typeface="+mn-ea"/>
                <a:cs typeface="+mn-cs"/>
              </a:rPr>
              <a:t>This material has been prepared for general informational purposes only and is not intended to be relied upon as accounting, tax or other professional advice. Please refer to your advisors for specific advice.</a:t>
            </a:r>
          </a:p>
          <a:p>
            <a:pPr>
              <a:spcBef>
                <a:spcPts val="600"/>
              </a:spcBef>
            </a:pPr>
            <a:r>
              <a:rPr lang="en-US" sz="1199" b="1" i="0" u="none" strike="noStrike" kern="1200" baseline="0">
                <a:solidFill>
                  <a:schemeClr val="tx1"/>
                </a:solidFill>
                <a:latin typeface="EYInterstate" panose="02000503020000020004" pitchFamily="2" charset="0"/>
                <a:ea typeface="+mn-ea"/>
                <a:cs typeface="+mn-cs"/>
              </a:rPr>
              <a:t>ey.com/my</a:t>
            </a:r>
          </a:p>
          <a:p>
            <a:pPr marL="356438" indent="-356438">
              <a:lnSpc>
                <a:spcPct val="85000"/>
              </a:lnSpc>
              <a:spcBef>
                <a:spcPts val="600"/>
              </a:spcBef>
              <a:spcAft>
                <a:spcPts val="600"/>
              </a:spcAft>
              <a:buClr>
                <a:schemeClr val="accent2"/>
              </a:buClr>
              <a:buSzPct val="70000"/>
              <a:buFont typeface="Arial" pitchFamily="34" charset="0"/>
              <a:buChar char="►"/>
            </a:pPr>
            <a:endParaRPr lang="en-US" sz="999">
              <a:solidFill>
                <a:schemeClr val="bg1"/>
              </a:solidFill>
            </a:endParaRPr>
          </a:p>
        </p:txBody>
      </p:sp>
    </p:spTree>
    <p:extLst>
      <p:ext uri="{BB962C8B-B14F-4D97-AF65-F5344CB8AC3E}">
        <p14:creationId xmlns:p14="http://schemas.microsoft.com/office/powerpoint/2010/main" val="19364089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49BA5D-93CC-4173-82D2-1939AB5C545C}"/>
              </a:ext>
            </a:extLst>
          </p:cNvPr>
          <p:cNvSpPr txBox="1"/>
          <p:nvPr userDrawn="1"/>
        </p:nvSpPr>
        <p:spPr>
          <a:xfrm>
            <a:off x="314920" y="6551802"/>
            <a:ext cx="4331780" cy="144655"/>
          </a:xfrm>
          <a:prstGeom prst="rect">
            <a:avLst/>
          </a:prstGeom>
          <a:noFill/>
        </p:spPr>
        <p:txBody>
          <a:bodyPr wrap="square" lIns="0" tIns="36557" rIns="0" bIns="0" rtlCol="0" anchor="t">
            <a:spAutoFit/>
          </a:bodyPr>
          <a:lstStyle/>
          <a:p>
            <a:r>
              <a:rPr lang="en-US" sz="700" b="1">
                <a:solidFill>
                  <a:schemeClr val="bg1"/>
                </a:solidFill>
                <a:latin typeface="EYInterstate" panose="02000503020000020004" pitchFamily="2" charset="0"/>
              </a:rPr>
              <a:t>Big Data and Analytics Platform </a:t>
            </a:r>
            <a:r>
              <a:rPr lang="en-US" sz="700">
                <a:solidFill>
                  <a:schemeClr val="bg1"/>
                </a:solidFill>
              </a:rPr>
              <a:t>| Proposal for Air Selangor</a:t>
            </a:r>
          </a:p>
        </p:txBody>
      </p:sp>
      <p:sp>
        <p:nvSpPr>
          <p:cNvPr id="4" name="TextBox 3">
            <a:extLst>
              <a:ext uri="{FF2B5EF4-FFF2-40B4-BE49-F238E27FC236}">
                <a16:creationId xmlns:a16="http://schemas.microsoft.com/office/drawing/2014/main" id="{0DE4FB35-BECB-4834-A6AE-C8AD8E5B590F}"/>
              </a:ext>
            </a:extLst>
          </p:cNvPr>
          <p:cNvSpPr txBox="1"/>
          <p:nvPr userDrawn="1"/>
        </p:nvSpPr>
        <p:spPr>
          <a:xfrm>
            <a:off x="3930110" y="6551802"/>
            <a:ext cx="4331780" cy="144655"/>
          </a:xfrm>
          <a:prstGeom prst="rect">
            <a:avLst/>
          </a:prstGeom>
          <a:noFill/>
        </p:spPr>
        <p:txBody>
          <a:bodyPr wrap="square" lIns="0" tIns="36557" rIns="0" bIns="0" rtlCol="0" anchor="t">
            <a:spAutoFit/>
          </a:bodyPr>
          <a:lstStyle/>
          <a:p>
            <a:pPr algn="ctr"/>
            <a:r>
              <a:rPr lang="en-US" sz="700" b="0">
                <a:solidFill>
                  <a:schemeClr val="bg1"/>
                </a:solidFill>
                <a:latin typeface="EYInterstate" panose="02000503020000020004" pitchFamily="2" charset="0"/>
              </a:rPr>
              <a:t>Strictly private and confidential</a:t>
            </a:r>
          </a:p>
        </p:txBody>
      </p:sp>
      <p:sp>
        <p:nvSpPr>
          <p:cNvPr id="9" name="Slide Number Placeholder 1">
            <a:extLst>
              <a:ext uri="{FF2B5EF4-FFF2-40B4-BE49-F238E27FC236}">
                <a16:creationId xmlns:a16="http://schemas.microsoft.com/office/drawing/2014/main" id="{01A4A372-E198-4FBF-AE00-80A419B4E1D4}"/>
              </a:ext>
            </a:extLst>
          </p:cNvPr>
          <p:cNvSpPr txBox="1">
            <a:spLocks/>
          </p:cNvSpPr>
          <p:nvPr userDrawn="1"/>
        </p:nvSpPr>
        <p:spPr>
          <a:xfrm>
            <a:off x="11346494" y="65164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a:t>Page </a:t>
            </a:r>
            <a:fld id="{F1BC30E3-FFE5-4B91-AA19-87A149EBB9EE}" type="slidenum">
              <a:rPr sz="800" smtClean="0"/>
              <a:pPr/>
              <a:t>‹#›</a:t>
            </a:fld>
            <a:endParaRPr sz="800"/>
          </a:p>
        </p:txBody>
      </p:sp>
    </p:spTree>
    <p:extLst>
      <p:ext uri="{BB962C8B-B14F-4D97-AF65-F5344CB8AC3E}">
        <p14:creationId xmlns:p14="http://schemas.microsoft.com/office/powerpoint/2010/main" val="363113747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6D9C3-F5CE-4BCB-82A6-A299BC854B36}"/>
              </a:ext>
            </a:extLst>
          </p:cNvPr>
          <p:cNvSpPr>
            <a:spLocks noGrp="1"/>
          </p:cNvSpPr>
          <p:nvPr>
            <p:ph type="ctrTitle"/>
          </p:nvPr>
        </p:nvSpPr>
        <p:spPr>
          <a:xfrm>
            <a:off x="1524001" y="1122363"/>
            <a:ext cx="9144000" cy="2387600"/>
          </a:xfrm>
        </p:spPr>
        <p:txBody>
          <a:bodyPr anchor="b"/>
          <a:lstStyle>
            <a:lvl1pPr algn="ctr">
              <a:defRPr sz="5997"/>
            </a:lvl1pPr>
          </a:lstStyle>
          <a:p>
            <a:r>
              <a:rPr lang="en-US"/>
              <a:t>Click to edit Master title style</a:t>
            </a:r>
          </a:p>
        </p:txBody>
      </p:sp>
      <p:sp>
        <p:nvSpPr>
          <p:cNvPr id="3" name="Subtitle 2">
            <a:extLst>
              <a:ext uri="{FF2B5EF4-FFF2-40B4-BE49-F238E27FC236}">
                <a16:creationId xmlns:a16="http://schemas.microsoft.com/office/drawing/2014/main" id="{FEE9335A-DB79-45C4-A989-A1D8E0FBDB9C}"/>
              </a:ext>
            </a:extLst>
          </p:cNvPr>
          <p:cNvSpPr>
            <a:spLocks noGrp="1"/>
          </p:cNvSpPr>
          <p:nvPr>
            <p:ph type="subTitle" idx="1"/>
          </p:nvPr>
        </p:nvSpPr>
        <p:spPr>
          <a:xfrm>
            <a:off x="1524001" y="3602038"/>
            <a:ext cx="9144000" cy="1655762"/>
          </a:xfrm>
        </p:spPr>
        <p:txBody>
          <a:bodyPr/>
          <a:lstStyle>
            <a:lvl1pPr marL="0" indent="0" algn="ctr">
              <a:buNone/>
              <a:defRPr sz="2399"/>
            </a:lvl1pPr>
            <a:lvl2pPr marL="456971" indent="0" algn="ctr">
              <a:buNone/>
              <a:defRPr sz="1999"/>
            </a:lvl2pPr>
            <a:lvl3pPr marL="913943" indent="0" algn="ctr">
              <a:buNone/>
              <a:defRPr sz="1799"/>
            </a:lvl3pPr>
            <a:lvl4pPr marL="1370914" indent="0" algn="ctr">
              <a:buNone/>
              <a:defRPr sz="1599"/>
            </a:lvl4pPr>
            <a:lvl5pPr marL="1827886" indent="0" algn="ctr">
              <a:buNone/>
              <a:defRPr sz="1599"/>
            </a:lvl5pPr>
            <a:lvl6pPr marL="2284857" indent="0" algn="ctr">
              <a:buNone/>
              <a:defRPr sz="1599"/>
            </a:lvl6pPr>
            <a:lvl7pPr marL="2741828" indent="0" algn="ctr">
              <a:buNone/>
              <a:defRPr sz="1599"/>
            </a:lvl7pPr>
            <a:lvl8pPr marL="3198800" indent="0" algn="ctr">
              <a:buNone/>
              <a:defRPr sz="1599"/>
            </a:lvl8pPr>
            <a:lvl9pPr marL="3655771" indent="0" algn="ctr">
              <a:buNone/>
              <a:defRPr sz="1599"/>
            </a:lvl9pPr>
          </a:lstStyle>
          <a:p>
            <a:r>
              <a:rPr lang="en-US"/>
              <a:t>Click to edit Master subtitle style</a:t>
            </a:r>
          </a:p>
        </p:txBody>
      </p:sp>
      <p:sp>
        <p:nvSpPr>
          <p:cNvPr id="4" name="Date Placeholder 3">
            <a:extLst>
              <a:ext uri="{FF2B5EF4-FFF2-40B4-BE49-F238E27FC236}">
                <a16:creationId xmlns:a16="http://schemas.microsoft.com/office/drawing/2014/main" id="{47F38695-B7DE-48EA-9733-415F38329F43}"/>
              </a:ext>
            </a:extLst>
          </p:cNvPr>
          <p:cNvSpPr>
            <a:spLocks noGrp="1"/>
          </p:cNvSpPr>
          <p:nvPr>
            <p:ph type="dt" sz="half" idx="10"/>
          </p:nvPr>
        </p:nvSpPr>
        <p:spPr/>
        <p:txBody>
          <a:bodyPr/>
          <a:lstStyle/>
          <a:p>
            <a:fld id="{ABA4F1DD-43A5-424D-99A6-78414B47AC65}" type="datetimeFigureOut">
              <a:rPr lang="en-US" smtClean="0"/>
              <a:t>6/11/2022</a:t>
            </a:fld>
            <a:endParaRPr lang="en-US"/>
          </a:p>
        </p:txBody>
      </p:sp>
      <p:sp>
        <p:nvSpPr>
          <p:cNvPr id="5" name="Footer Placeholder 4">
            <a:extLst>
              <a:ext uri="{FF2B5EF4-FFF2-40B4-BE49-F238E27FC236}">
                <a16:creationId xmlns:a16="http://schemas.microsoft.com/office/drawing/2014/main" id="{FBD17F5F-6B40-42DF-9C39-D6F9AC7FF3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DFB1EB-E9EE-467A-B5DD-7F6A097BE463}"/>
              </a:ext>
            </a:extLst>
          </p:cNvPr>
          <p:cNvSpPr>
            <a:spLocks noGrp="1"/>
          </p:cNvSpPr>
          <p:nvPr>
            <p:ph type="sldNum" sz="quarter" idx="12"/>
          </p:nvPr>
        </p:nvSpPr>
        <p:spPr/>
        <p:txBody>
          <a:bodyPr/>
          <a:lstStyle/>
          <a:p>
            <a:fld id="{5C526979-5782-4B64-8FC9-02D0DB4BD66E}" type="slidenum">
              <a:rPr lang="en-US" smtClean="0"/>
              <a:t>‹#›</a:t>
            </a:fld>
            <a:endParaRPr lang="en-US"/>
          </a:p>
        </p:txBody>
      </p:sp>
      <p:sp>
        <p:nvSpPr>
          <p:cNvPr id="9" name="Slide Number Placeholder 1">
            <a:extLst>
              <a:ext uri="{FF2B5EF4-FFF2-40B4-BE49-F238E27FC236}">
                <a16:creationId xmlns:a16="http://schemas.microsoft.com/office/drawing/2014/main" id="{172BBD48-BF7B-4C93-AB12-F4F64C6A39A3}"/>
              </a:ext>
            </a:extLst>
          </p:cNvPr>
          <p:cNvSpPr txBox="1">
            <a:spLocks/>
          </p:cNvSpPr>
          <p:nvPr userDrawn="1"/>
        </p:nvSpPr>
        <p:spPr>
          <a:xfrm>
            <a:off x="11346494" y="65164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a:t>Page </a:t>
            </a:r>
            <a:fld id="{F1BC30E3-FFE5-4B91-AA19-87A149EBB9EE}" type="slidenum">
              <a:rPr sz="800" smtClean="0"/>
              <a:pPr/>
              <a:t>‹#›</a:t>
            </a:fld>
            <a:endParaRPr sz="800"/>
          </a:p>
        </p:txBody>
      </p:sp>
    </p:spTree>
    <p:extLst>
      <p:ext uri="{BB962C8B-B14F-4D97-AF65-F5344CB8AC3E}">
        <p14:creationId xmlns:p14="http://schemas.microsoft.com/office/powerpoint/2010/main" val="14847551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BF4F-0DB7-430E-9295-C1533B1657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D52F16-098A-456B-9999-D624BCE2AE2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DF6B4-E36B-4338-BF7A-D06A47EF3271}"/>
              </a:ext>
            </a:extLst>
          </p:cNvPr>
          <p:cNvSpPr>
            <a:spLocks noGrp="1"/>
          </p:cNvSpPr>
          <p:nvPr>
            <p:ph type="dt" sz="half" idx="10"/>
          </p:nvPr>
        </p:nvSpPr>
        <p:spPr/>
        <p:txBody>
          <a:bodyPr/>
          <a:lstStyle/>
          <a:p>
            <a:fld id="{17FE2DEE-3A40-4CA6-9201-A1E3AA0CE67D}" type="datetime3">
              <a:rPr lang="en-US" smtClean="0"/>
              <a:t>11 June 2022</a:t>
            </a:fld>
            <a:endParaRPr lang="en-US"/>
          </a:p>
        </p:txBody>
      </p:sp>
      <p:sp>
        <p:nvSpPr>
          <p:cNvPr id="5" name="Footer Placeholder 4">
            <a:extLst>
              <a:ext uri="{FF2B5EF4-FFF2-40B4-BE49-F238E27FC236}">
                <a16:creationId xmlns:a16="http://schemas.microsoft.com/office/drawing/2014/main" id="{3384001F-CD81-4207-AF7A-F954F24A7263}"/>
              </a:ext>
            </a:extLst>
          </p:cNvPr>
          <p:cNvSpPr>
            <a:spLocks noGrp="1"/>
          </p:cNvSpPr>
          <p:nvPr>
            <p:ph type="ftr" sz="quarter" idx="11"/>
          </p:nvPr>
        </p:nvSpPr>
        <p:spPr/>
        <p:txBody>
          <a:bodyPr/>
          <a:lstStyle/>
          <a:p>
            <a:r>
              <a:rPr lang="en-US"/>
              <a:t>Presentation title</a:t>
            </a:r>
          </a:p>
        </p:txBody>
      </p:sp>
      <p:sp>
        <p:nvSpPr>
          <p:cNvPr id="10" name="Slide Number Placeholder 1">
            <a:extLst>
              <a:ext uri="{FF2B5EF4-FFF2-40B4-BE49-F238E27FC236}">
                <a16:creationId xmlns:a16="http://schemas.microsoft.com/office/drawing/2014/main" id="{894A3F23-BCEB-43C3-8BAD-16C20D36B2E4}"/>
              </a:ext>
            </a:extLst>
          </p:cNvPr>
          <p:cNvSpPr txBox="1">
            <a:spLocks/>
          </p:cNvSpPr>
          <p:nvPr userDrawn="1"/>
        </p:nvSpPr>
        <p:spPr>
          <a:xfrm>
            <a:off x="11346494" y="65164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a:t>Page </a:t>
            </a:r>
            <a:fld id="{F1BC30E3-FFE5-4B91-AA19-87A149EBB9EE}" type="slidenum">
              <a:rPr sz="800" smtClean="0"/>
              <a:pPr/>
              <a:t>‹#›</a:t>
            </a:fld>
            <a:endParaRPr sz="800"/>
          </a:p>
        </p:txBody>
      </p:sp>
    </p:spTree>
    <p:extLst>
      <p:ext uri="{BB962C8B-B14F-4D97-AF65-F5344CB8AC3E}">
        <p14:creationId xmlns:p14="http://schemas.microsoft.com/office/powerpoint/2010/main" val="18079614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Standard slide">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925A291C-8001-46D7-9E4E-C49FC2523679}"/>
              </a:ext>
            </a:extLst>
          </p:cNvPr>
          <p:cNvSpPr txBox="1">
            <a:spLocks/>
          </p:cNvSpPr>
          <p:nvPr userDrawn="1"/>
        </p:nvSpPr>
        <p:spPr>
          <a:xfrm>
            <a:off x="11498815" y="66688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a:t>Page </a:t>
            </a:r>
            <a:fld id="{F1BC30E3-FFE5-4B91-AA19-87A149EBB9EE}" type="slidenum">
              <a:rPr sz="800" smtClean="0"/>
              <a:pPr/>
              <a:t>‹#›</a:t>
            </a:fld>
            <a:endParaRPr sz="800"/>
          </a:p>
        </p:txBody>
      </p:sp>
    </p:spTree>
    <p:extLst>
      <p:ext uri="{BB962C8B-B14F-4D97-AF65-F5344CB8AC3E}">
        <p14:creationId xmlns:p14="http://schemas.microsoft.com/office/powerpoint/2010/main" val="146810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3990A4-492C-4E2F-9784-65227131F866}"/>
              </a:ext>
            </a:extLst>
          </p:cNvPr>
          <p:cNvSpPr>
            <a:spLocks noGrp="1"/>
          </p:cNvSpPr>
          <p:nvPr>
            <p:ph type="dt" sz="half" idx="10"/>
          </p:nvPr>
        </p:nvSpPr>
        <p:spPr/>
        <p:txBody>
          <a:bodyPr/>
          <a:lstStyle/>
          <a:p>
            <a:fld id="{41CAA37D-E14F-450D-B10A-C8BF8F9801E0}" type="datetimeFigureOut">
              <a:rPr lang="en-US" smtClean="0"/>
              <a:t>6/11/2022</a:t>
            </a:fld>
            <a:endParaRPr lang="en-US"/>
          </a:p>
        </p:txBody>
      </p:sp>
      <p:sp>
        <p:nvSpPr>
          <p:cNvPr id="3" name="Footer Placeholder 2">
            <a:extLst>
              <a:ext uri="{FF2B5EF4-FFF2-40B4-BE49-F238E27FC236}">
                <a16:creationId xmlns:a16="http://schemas.microsoft.com/office/drawing/2014/main" id="{CDC8B633-92EB-4419-8F2E-942A5CB28D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D18D52-7999-4170-8F7C-9E5C29853646}"/>
              </a:ext>
            </a:extLst>
          </p:cNvPr>
          <p:cNvSpPr>
            <a:spLocks noGrp="1"/>
          </p:cNvSpPr>
          <p:nvPr>
            <p:ph type="sldNum" sz="quarter" idx="12"/>
          </p:nvPr>
        </p:nvSpPr>
        <p:spPr/>
        <p:txBody>
          <a:bodyPr/>
          <a:lstStyle/>
          <a:p>
            <a:fld id="{210C305D-B769-4160-AEB3-594029C97561}" type="slidenum">
              <a:rPr lang="en-US" smtClean="0"/>
              <a:t>‹#›</a:t>
            </a:fld>
            <a:endParaRPr lang="en-US"/>
          </a:p>
        </p:txBody>
      </p:sp>
    </p:spTree>
    <p:extLst>
      <p:ext uri="{BB962C8B-B14F-4D97-AF65-F5344CB8AC3E}">
        <p14:creationId xmlns:p14="http://schemas.microsoft.com/office/powerpoint/2010/main" val="21072454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AYOUT 1: Column Content Slide w/ Heading">
    <p:spTree>
      <p:nvGrpSpPr>
        <p:cNvPr id="1" name=""/>
        <p:cNvGrpSpPr/>
        <p:nvPr/>
      </p:nvGrpSpPr>
      <p:grpSpPr>
        <a:xfrm>
          <a:off x="0" y="0"/>
          <a:ext cx="0" cy="0"/>
          <a:chOff x="0" y="0"/>
          <a:chExt cx="0" cy="0"/>
        </a:xfrm>
      </p:grpSpPr>
      <p:sp>
        <p:nvSpPr>
          <p:cNvPr id="3" name="Rectangle 6"/>
          <p:cNvSpPr>
            <a:spLocks noGrp="1" noChangeArrowheads="1"/>
          </p:cNvSpPr>
          <p:nvPr>
            <p:ph type="sldNum" sz="quarter" idx="10"/>
          </p:nvPr>
        </p:nvSpPr>
        <p:spPr>
          <a:ln/>
        </p:spPr>
        <p:txBody>
          <a:bodyPr/>
          <a:lstStyle>
            <a:lvl1pPr>
              <a:defRPr/>
            </a:lvl1pPr>
          </a:lstStyle>
          <a:p>
            <a:pPr>
              <a:defRPr/>
            </a:pPr>
            <a:fld id="{8CB5D150-2B42-CE4D-B221-DA9D49F99CF1}" type="slidenum">
              <a:rPr lang="en-US"/>
              <a:pPr>
                <a:defRPr/>
              </a:pPr>
              <a:t>‹#›</a:t>
            </a:fld>
            <a:endParaRPr lang="en-US"/>
          </a:p>
        </p:txBody>
      </p:sp>
      <p:sp>
        <p:nvSpPr>
          <p:cNvPr id="4" name="Content Placeholder 2"/>
          <p:cNvSpPr>
            <a:spLocks noGrp="1"/>
          </p:cNvSpPr>
          <p:nvPr>
            <p:ph idx="1"/>
          </p:nvPr>
        </p:nvSpPr>
        <p:spPr>
          <a:xfrm>
            <a:off x="607484" y="1066800"/>
            <a:ext cx="10972800" cy="5013960"/>
          </a:xfrm>
        </p:spPr>
        <p:txBody>
          <a:bodyPr/>
          <a:lstStyle>
            <a:lvl1pPr>
              <a:lnSpc>
                <a:spcPct val="100000"/>
              </a:lnSpc>
              <a:spcBef>
                <a:spcPts val="0"/>
              </a:spcBef>
              <a:spcAft>
                <a:spcPts val="800"/>
              </a:spcAft>
              <a:defRPr sz="2199"/>
            </a:lvl1pPr>
            <a:lvl2pPr>
              <a:lnSpc>
                <a:spcPct val="100000"/>
              </a:lnSpc>
              <a:spcBef>
                <a:spcPts val="0"/>
              </a:spcBef>
              <a:spcAft>
                <a:spcPts val="800"/>
              </a:spcAft>
              <a:defRPr sz="1999" baseline="0"/>
            </a:lvl2pPr>
            <a:lvl3pPr marL="639760" marR="0" indent="-228486" algn="l" defTabSz="913943" rtl="0" eaLnBrk="0" fontAlgn="base" latinLnBrk="0" hangingPunct="0">
              <a:lnSpc>
                <a:spcPct val="100000"/>
              </a:lnSpc>
              <a:spcBef>
                <a:spcPts val="0"/>
              </a:spcBef>
              <a:spcAft>
                <a:spcPts val="800"/>
              </a:spcAft>
              <a:buClr>
                <a:srgbClr val="0D2B88"/>
              </a:buClr>
              <a:buSzTx/>
              <a:buFont typeface="Arial" panose="020B0604020202020204" pitchFamily="34" charset="0"/>
              <a:buChar char="‒"/>
              <a:tabLst/>
              <a:defRPr sz="1799" baseline="0"/>
            </a:lvl3pPr>
            <a:lvl4pPr marL="913943" marR="0" indent="-228486" algn="l" defTabSz="913943" rtl="0" eaLnBrk="0" fontAlgn="base" latinLnBrk="0" hangingPunct="0">
              <a:lnSpc>
                <a:spcPct val="100000"/>
              </a:lnSpc>
              <a:spcBef>
                <a:spcPts val="0"/>
              </a:spcBef>
              <a:spcAft>
                <a:spcPts val="800"/>
              </a:spcAft>
              <a:buClr>
                <a:srgbClr val="0D2B88"/>
              </a:buClr>
              <a:buSzTx/>
              <a:buFont typeface="Courier New" panose="02070309020205020404" pitchFamily="49" charset="0"/>
              <a:buChar char="o"/>
              <a:tabLst/>
              <a:defRPr sz="1599" baseline="0"/>
            </a:lvl4pPr>
            <a:lvl5pPr marL="1188126" indent="-228486">
              <a:lnSpc>
                <a:spcPct val="100000"/>
              </a:lnSpc>
              <a:spcBef>
                <a:spcPts val="0"/>
              </a:spcBef>
              <a:spcAft>
                <a:spcPts val="800"/>
              </a:spcAft>
              <a:buFont typeface="Arial" panose="020B0604020202020204" pitchFamily="34" charset="0"/>
              <a:buChar char="•"/>
              <a:defRPr sz="15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607484" y="152400"/>
            <a:ext cx="9753600" cy="685800"/>
          </a:xfrm>
        </p:spPr>
        <p:txBody>
          <a:bodyPr/>
          <a:lstStyle/>
          <a:p>
            <a:r>
              <a:rPr lang="en-US"/>
              <a:t>Click to edit Master title style</a:t>
            </a:r>
          </a:p>
        </p:txBody>
      </p:sp>
      <p:sp>
        <p:nvSpPr>
          <p:cNvPr id="8" name="Text Placeholder 7"/>
          <p:cNvSpPr>
            <a:spLocks noGrp="1"/>
          </p:cNvSpPr>
          <p:nvPr>
            <p:ph type="body" sz="quarter" idx="11" hasCustomPrompt="1"/>
          </p:nvPr>
        </p:nvSpPr>
        <p:spPr>
          <a:xfrm>
            <a:off x="607485" y="6080125"/>
            <a:ext cx="9044516" cy="274320"/>
          </a:xfrm>
        </p:spPr>
        <p:txBody>
          <a:bodyPr anchor="b" anchorCtr="0"/>
          <a:lstStyle>
            <a:lvl1pPr>
              <a:spcAft>
                <a:spcPts val="400"/>
              </a:spcAft>
              <a:defRPr sz="800" baseline="0">
                <a:solidFill>
                  <a:srgbClr val="676A6E"/>
                </a:solidFill>
              </a:defRPr>
            </a:lvl1pPr>
          </a:lstStyle>
          <a:p>
            <a:pPr lvl="0"/>
            <a:r>
              <a:rPr lang="en-US"/>
              <a:t>Click to insert footnote (6-8 pt. text) if applicable.  Delete text box if necessary. </a:t>
            </a:r>
          </a:p>
        </p:txBody>
      </p:sp>
      <p:sp>
        <p:nvSpPr>
          <p:cNvPr id="7" name="TextBox 6">
            <a:extLst>
              <a:ext uri="{FF2B5EF4-FFF2-40B4-BE49-F238E27FC236}">
                <a16:creationId xmlns:a16="http://schemas.microsoft.com/office/drawing/2014/main" id="{73122CA5-1D3B-40A2-912B-C6856DA78B25}"/>
              </a:ext>
            </a:extLst>
          </p:cNvPr>
          <p:cNvSpPr txBox="1"/>
          <p:nvPr userDrawn="1"/>
        </p:nvSpPr>
        <p:spPr>
          <a:xfrm>
            <a:off x="8989485" y="228600"/>
            <a:ext cx="2743200" cy="369332"/>
          </a:xfrm>
          <a:prstGeom prst="rect">
            <a:avLst/>
          </a:prstGeom>
          <a:noFill/>
        </p:spPr>
        <p:txBody>
          <a:bodyPr wrap="square" rtlCol="0">
            <a:spAutoFit/>
          </a:bodyPr>
          <a:lstStyle/>
          <a:p>
            <a:pPr algn="ctr"/>
            <a:r>
              <a:rPr lang="es-AR" sz="1799"/>
              <a:t>IMAGE DELETED</a:t>
            </a:r>
          </a:p>
        </p:txBody>
      </p:sp>
      <p:sp>
        <p:nvSpPr>
          <p:cNvPr id="10" name="Slide Number Placeholder 1">
            <a:extLst>
              <a:ext uri="{FF2B5EF4-FFF2-40B4-BE49-F238E27FC236}">
                <a16:creationId xmlns:a16="http://schemas.microsoft.com/office/drawing/2014/main" id="{04589F55-09B8-41B3-9E1C-FDDBA22444F7}"/>
              </a:ext>
            </a:extLst>
          </p:cNvPr>
          <p:cNvSpPr txBox="1">
            <a:spLocks/>
          </p:cNvSpPr>
          <p:nvPr userDrawn="1"/>
        </p:nvSpPr>
        <p:spPr>
          <a:xfrm>
            <a:off x="11346494" y="65164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a:t>Page </a:t>
            </a:r>
            <a:fld id="{F1BC30E3-FFE5-4B91-AA19-87A149EBB9EE}" type="slidenum">
              <a:rPr sz="800" smtClean="0"/>
              <a:pPr/>
              <a:t>‹#›</a:t>
            </a:fld>
            <a:endParaRPr sz="800"/>
          </a:p>
        </p:txBody>
      </p:sp>
    </p:spTree>
    <p:extLst>
      <p:ext uri="{BB962C8B-B14F-4D97-AF65-F5344CB8AC3E}">
        <p14:creationId xmlns:p14="http://schemas.microsoft.com/office/powerpoint/2010/main" val="9392986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AYOUT 2: Column Content Slide w/ Headin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9D2ECE03-CA60-4545-9837-90847BE85A46}" type="slidenum">
              <a:rPr lang="en-US" smtClean="0"/>
              <a:pPr>
                <a:defRPr/>
              </a:pPr>
              <a:t>‹#›</a:t>
            </a:fld>
            <a:endParaRPr lang="en-US"/>
          </a:p>
        </p:txBody>
      </p:sp>
      <p:sp>
        <p:nvSpPr>
          <p:cNvPr id="69" name="Content Placeholder 68"/>
          <p:cNvSpPr>
            <a:spLocks noGrp="1"/>
          </p:cNvSpPr>
          <p:nvPr>
            <p:ph sz="quarter" idx="11"/>
          </p:nvPr>
        </p:nvSpPr>
        <p:spPr>
          <a:xfrm>
            <a:off x="6228863" y="3090751"/>
            <a:ext cx="5363632" cy="2926080"/>
          </a:xfrm>
          <a:noFill/>
        </p:spPr>
        <p:txBody>
          <a:bodyPr lIns="91440" tIns="91440"/>
          <a:lstStyle>
            <a:lvl1pPr>
              <a:spcAft>
                <a:spcPts val="700"/>
              </a:spcAft>
              <a:defRPr sz="1999"/>
            </a:lvl1pPr>
            <a:lvl2pPr>
              <a:spcAft>
                <a:spcPts val="700"/>
              </a:spcAft>
              <a:defRPr sz="1999"/>
            </a:lvl2pPr>
            <a:lvl3pPr>
              <a:spcAft>
                <a:spcPts val="700"/>
              </a:spcAft>
              <a:defRPr sz="1799"/>
            </a:lvl3pPr>
            <a:lvl4pPr>
              <a:spcAft>
                <a:spcPts val="700"/>
              </a:spcAft>
              <a:defRPr sz="1599"/>
            </a:lvl4pPr>
            <a:lvl5pPr>
              <a:spcAft>
                <a:spcPts val="700"/>
              </a:spcAft>
              <a:defRPr sz="15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3"/>
          </p:nvPr>
        </p:nvSpPr>
        <p:spPr bwMode="auto">
          <a:xfrm>
            <a:off x="6228863" y="2362200"/>
            <a:ext cx="5974080" cy="731520"/>
          </a:xfrm>
          <a:prstGeom prst="rect">
            <a:avLst/>
          </a:prstGeom>
          <a:gradFill flip="none" rotWithShape="1">
            <a:gsLst>
              <a:gs pos="0">
                <a:schemeClr val="accent1"/>
              </a:gs>
              <a:gs pos="100000">
                <a:schemeClr val="accent1">
                  <a:lumMod val="50000"/>
                </a:schemeClr>
              </a:gs>
            </a:gsLst>
            <a:lin ang="16200000" scaled="0"/>
            <a:tileRect/>
          </a:gradFill>
          <a:ln w="9525">
            <a:noFill/>
            <a:miter lim="800000"/>
            <a:headEnd/>
            <a:tailEnd/>
          </a:ln>
        </p:spPr>
        <p:txBody>
          <a:bodyPr lIns="0" rIns="365760" anchor="ctr" anchorCtr="0"/>
          <a:lstStyle>
            <a:lvl1pPr algn="ctr">
              <a:lnSpc>
                <a:spcPts val="2299"/>
              </a:lnSpc>
              <a:spcBef>
                <a:spcPts val="0"/>
              </a:spcBef>
              <a:spcAft>
                <a:spcPts val="0"/>
              </a:spcAft>
              <a:defRPr sz="1999" b="1">
                <a:solidFill>
                  <a:schemeClr val="bg1"/>
                </a:solidFill>
              </a:defRPr>
            </a:lvl1pPr>
            <a:lvl2pPr marL="264979" indent="0">
              <a:buNone/>
              <a:defRPr/>
            </a:lvl2pPr>
          </a:lstStyle>
          <a:p>
            <a:pPr lvl="0"/>
            <a:r>
              <a:rPr lang="en-US"/>
              <a:t>Click to edit Master text styles</a:t>
            </a:r>
          </a:p>
        </p:txBody>
      </p:sp>
      <p:sp>
        <p:nvSpPr>
          <p:cNvPr id="5" name="Content Placeholder 3"/>
          <p:cNvSpPr>
            <a:spLocks noGrp="1"/>
          </p:cNvSpPr>
          <p:nvPr>
            <p:ph idx="1"/>
          </p:nvPr>
        </p:nvSpPr>
        <p:spPr>
          <a:xfrm>
            <a:off x="607483" y="3090751"/>
            <a:ext cx="5364480" cy="2926080"/>
          </a:xfrm>
          <a:noFill/>
          <a:ln w="12700"/>
          <a:effectLst/>
        </p:spPr>
        <p:txBody>
          <a:bodyPr lIns="91440" tIns="91440"/>
          <a:lstStyle>
            <a:lvl1pPr>
              <a:lnSpc>
                <a:spcPct val="100000"/>
              </a:lnSpc>
              <a:spcAft>
                <a:spcPts val="700"/>
              </a:spcAft>
              <a:defRPr sz="1999"/>
            </a:lvl1pPr>
            <a:lvl2pPr>
              <a:lnSpc>
                <a:spcPct val="100000"/>
              </a:lnSpc>
              <a:spcAft>
                <a:spcPts val="700"/>
              </a:spcAft>
              <a:defRPr sz="1999"/>
            </a:lvl2pPr>
            <a:lvl3pPr>
              <a:lnSpc>
                <a:spcPct val="100000"/>
              </a:lnSpc>
              <a:spcAft>
                <a:spcPts val="700"/>
              </a:spcAft>
              <a:defRPr sz="1799"/>
            </a:lvl3pPr>
            <a:lvl4pPr>
              <a:lnSpc>
                <a:spcPct val="100000"/>
              </a:lnSpc>
              <a:spcAft>
                <a:spcPts val="700"/>
              </a:spcAft>
              <a:defRPr sz="1599"/>
            </a:lvl4pPr>
            <a:lvl5pPr>
              <a:lnSpc>
                <a:spcPct val="100000"/>
              </a:lnSpc>
              <a:spcAft>
                <a:spcPts val="700"/>
              </a:spcAft>
              <a:defRPr sz="15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2"/>
          </p:nvPr>
        </p:nvSpPr>
        <p:spPr bwMode="auto">
          <a:xfrm>
            <a:off x="0" y="2362200"/>
            <a:ext cx="5971963" cy="731520"/>
          </a:xfrm>
          <a:prstGeom prst="rect">
            <a:avLst/>
          </a:prstGeom>
          <a:gradFill flip="none" rotWithShape="1">
            <a:gsLst>
              <a:gs pos="0">
                <a:schemeClr val="accent1"/>
              </a:gs>
              <a:gs pos="100000">
                <a:schemeClr val="accent1">
                  <a:lumMod val="50000"/>
                </a:schemeClr>
              </a:gs>
            </a:gsLst>
            <a:lin ang="16200000" scaled="0"/>
            <a:tileRect/>
          </a:gradFill>
          <a:ln w="9525">
            <a:noFill/>
            <a:miter lim="800000"/>
            <a:headEnd/>
            <a:tailEnd/>
          </a:ln>
          <a:effectLst/>
        </p:spPr>
        <p:txBody>
          <a:bodyPr lIns="365760" anchor="ctr" anchorCtr="0"/>
          <a:lstStyle>
            <a:lvl1pPr algn="ctr">
              <a:lnSpc>
                <a:spcPts val="2299"/>
              </a:lnSpc>
              <a:spcBef>
                <a:spcPts val="0"/>
              </a:spcBef>
              <a:spcAft>
                <a:spcPts val="0"/>
              </a:spcAft>
              <a:defRPr sz="1999" b="1" cap="none" spc="0" baseline="0">
                <a:ln w="0"/>
                <a:solidFill>
                  <a:schemeClr val="bg1"/>
                </a:solidFill>
                <a:effectLst/>
              </a:defRPr>
            </a:lvl1pPr>
          </a:lstStyle>
          <a:p>
            <a:pPr lvl="0"/>
            <a:r>
              <a:rPr lang="en-US"/>
              <a:t>Click to edit Master text styles</a:t>
            </a:r>
          </a:p>
        </p:txBody>
      </p:sp>
      <p:sp>
        <p:nvSpPr>
          <p:cNvPr id="13" name="Content Placeholder 2"/>
          <p:cNvSpPr>
            <a:spLocks noGrp="1"/>
          </p:cNvSpPr>
          <p:nvPr>
            <p:ph sz="quarter" idx="14"/>
          </p:nvPr>
        </p:nvSpPr>
        <p:spPr>
          <a:xfrm>
            <a:off x="607485" y="1066800"/>
            <a:ext cx="10953749" cy="1212064"/>
          </a:xfrm>
        </p:spPr>
        <p:txBody>
          <a:bodyPr/>
          <a:lstStyle>
            <a:lvl1pPr>
              <a:lnSpc>
                <a:spcPct val="100000"/>
              </a:lnSpc>
              <a:spcBef>
                <a:spcPts val="0"/>
              </a:spcBef>
              <a:defRPr/>
            </a:lvl1pPr>
          </a:lstStyle>
          <a:p>
            <a:pPr lvl="0"/>
            <a:r>
              <a:rPr lang="en-US"/>
              <a:t>Click to edit Master text styles</a:t>
            </a:r>
          </a:p>
        </p:txBody>
      </p:sp>
      <p:sp>
        <p:nvSpPr>
          <p:cNvPr id="15" name="Text Placeholder 7"/>
          <p:cNvSpPr>
            <a:spLocks noGrp="1"/>
          </p:cNvSpPr>
          <p:nvPr>
            <p:ph type="body" sz="quarter" idx="15" hasCustomPrompt="1"/>
          </p:nvPr>
        </p:nvSpPr>
        <p:spPr>
          <a:xfrm>
            <a:off x="607485" y="6080125"/>
            <a:ext cx="9044516" cy="274320"/>
          </a:xfrm>
        </p:spPr>
        <p:txBody>
          <a:bodyPr anchor="b" anchorCtr="0"/>
          <a:lstStyle>
            <a:lvl1pPr>
              <a:spcAft>
                <a:spcPts val="400"/>
              </a:spcAft>
              <a:defRPr sz="800" baseline="0">
                <a:solidFill>
                  <a:srgbClr val="676A6E"/>
                </a:solidFill>
              </a:defRPr>
            </a:lvl1pPr>
          </a:lstStyle>
          <a:p>
            <a:pPr lvl="0"/>
            <a:r>
              <a:rPr lang="en-US"/>
              <a:t>Click to insert footnote (6-8 pt. text) if applicable.  Delete text box if necessary. </a:t>
            </a:r>
          </a:p>
        </p:txBody>
      </p:sp>
      <p:sp>
        <p:nvSpPr>
          <p:cNvPr id="12" name="Title 1"/>
          <p:cNvSpPr>
            <a:spLocks noGrp="1"/>
          </p:cNvSpPr>
          <p:nvPr>
            <p:ph type="title"/>
          </p:nvPr>
        </p:nvSpPr>
        <p:spPr>
          <a:xfrm>
            <a:off x="607484" y="152400"/>
            <a:ext cx="9753600" cy="685800"/>
          </a:xfrm>
        </p:spPr>
        <p:txBody>
          <a:bodyPr/>
          <a:lstStyle/>
          <a:p>
            <a:r>
              <a:rPr lang="en-US"/>
              <a:t>Click to edit Master title style</a:t>
            </a:r>
          </a:p>
        </p:txBody>
      </p:sp>
      <p:sp>
        <p:nvSpPr>
          <p:cNvPr id="14" name="TextBox 13">
            <a:extLst>
              <a:ext uri="{FF2B5EF4-FFF2-40B4-BE49-F238E27FC236}">
                <a16:creationId xmlns:a16="http://schemas.microsoft.com/office/drawing/2014/main" id="{4FCDF758-A736-4F65-A97A-D24C0174EBE6}"/>
              </a:ext>
            </a:extLst>
          </p:cNvPr>
          <p:cNvSpPr txBox="1"/>
          <p:nvPr userDrawn="1"/>
        </p:nvSpPr>
        <p:spPr>
          <a:xfrm>
            <a:off x="9144000" y="254913"/>
            <a:ext cx="2743200" cy="369332"/>
          </a:xfrm>
          <a:prstGeom prst="rect">
            <a:avLst/>
          </a:prstGeom>
          <a:noFill/>
        </p:spPr>
        <p:txBody>
          <a:bodyPr wrap="square" rtlCol="0">
            <a:spAutoFit/>
          </a:bodyPr>
          <a:lstStyle/>
          <a:p>
            <a:pPr algn="ctr"/>
            <a:r>
              <a:rPr lang="es-AR" sz="1799"/>
              <a:t>IMAGE DELETED</a:t>
            </a:r>
          </a:p>
        </p:txBody>
      </p:sp>
      <p:sp>
        <p:nvSpPr>
          <p:cNvPr id="11" name="Slide Number Placeholder 1">
            <a:extLst>
              <a:ext uri="{FF2B5EF4-FFF2-40B4-BE49-F238E27FC236}">
                <a16:creationId xmlns:a16="http://schemas.microsoft.com/office/drawing/2014/main" id="{3AB3E406-1602-4284-BEA7-3FFCAD9D23A1}"/>
              </a:ext>
            </a:extLst>
          </p:cNvPr>
          <p:cNvSpPr txBox="1">
            <a:spLocks/>
          </p:cNvSpPr>
          <p:nvPr userDrawn="1"/>
        </p:nvSpPr>
        <p:spPr>
          <a:xfrm>
            <a:off x="11346494" y="65164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a:t>Page </a:t>
            </a:r>
            <a:fld id="{F1BC30E3-FFE5-4B91-AA19-87A149EBB9EE}" type="slidenum">
              <a:rPr sz="800" smtClean="0"/>
              <a:pPr/>
              <a:t>‹#›</a:t>
            </a:fld>
            <a:endParaRPr sz="800"/>
          </a:p>
        </p:txBody>
      </p:sp>
    </p:spTree>
    <p:extLst>
      <p:ext uri="{BB962C8B-B14F-4D97-AF65-F5344CB8AC3E}">
        <p14:creationId xmlns:p14="http://schemas.microsoft.com/office/powerpoint/2010/main" val="1582105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AYOUT 3: Column Content Slide w/ Headin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9D2ECE03-CA60-4545-9837-90847BE85A46}" type="slidenum">
              <a:rPr lang="en-US" smtClean="0"/>
              <a:pPr>
                <a:defRPr/>
              </a:pPr>
              <a:t>‹#›</a:t>
            </a:fld>
            <a:endParaRPr lang="en-US"/>
          </a:p>
        </p:txBody>
      </p:sp>
      <p:sp>
        <p:nvSpPr>
          <p:cNvPr id="12" name="Title 1"/>
          <p:cNvSpPr>
            <a:spLocks noGrp="1"/>
          </p:cNvSpPr>
          <p:nvPr>
            <p:ph type="title"/>
          </p:nvPr>
        </p:nvSpPr>
        <p:spPr>
          <a:xfrm>
            <a:off x="607484" y="152400"/>
            <a:ext cx="9753600" cy="685800"/>
          </a:xfrm>
        </p:spPr>
        <p:txBody>
          <a:bodyPr/>
          <a:lstStyle/>
          <a:p>
            <a:r>
              <a:rPr lang="en-US"/>
              <a:t>Click to edit Master title style</a:t>
            </a:r>
          </a:p>
        </p:txBody>
      </p:sp>
      <p:sp>
        <p:nvSpPr>
          <p:cNvPr id="14" name="Content Placeholder 4"/>
          <p:cNvSpPr>
            <a:spLocks noGrp="1"/>
          </p:cNvSpPr>
          <p:nvPr>
            <p:ph sz="quarter" idx="20"/>
          </p:nvPr>
        </p:nvSpPr>
        <p:spPr>
          <a:xfrm>
            <a:off x="8026400" y="3094038"/>
            <a:ext cx="3657600" cy="2862072"/>
          </a:xfrm>
        </p:spPr>
        <p:txBody>
          <a:bodyPr lIns="91440" tIns="91440"/>
          <a:lstStyle>
            <a:lvl1pPr>
              <a:spcAft>
                <a:spcPts val="700"/>
              </a:spcAft>
              <a:defRPr sz="1799"/>
            </a:lvl1pPr>
            <a:lvl2pPr marL="182789" indent="-182789">
              <a:spcAft>
                <a:spcPts val="700"/>
              </a:spcAft>
              <a:defRPr sz="1799"/>
            </a:lvl2pPr>
            <a:lvl3pPr marL="365577" indent="-228486">
              <a:spcAft>
                <a:spcPts val="700"/>
              </a:spcAft>
              <a:defRPr sz="1799"/>
            </a:lvl3pPr>
          </a:lstStyle>
          <a:p>
            <a:pPr lvl="0"/>
            <a:r>
              <a:rPr lang="en-US"/>
              <a:t>Click to edit Master text styles</a:t>
            </a:r>
          </a:p>
          <a:p>
            <a:pPr lvl="1"/>
            <a:r>
              <a:rPr lang="en-US"/>
              <a:t>Second level</a:t>
            </a:r>
          </a:p>
          <a:p>
            <a:pPr lvl="2"/>
            <a:r>
              <a:rPr lang="en-US"/>
              <a:t>Third level</a:t>
            </a:r>
          </a:p>
        </p:txBody>
      </p:sp>
      <p:sp>
        <p:nvSpPr>
          <p:cNvPr id="16" name="Text Placeholder 8"/>
          <p:cNvSpPr>
            <a:spLocks noGrp="1"/>
          </p:cNvSpPr>
          <p:nvPr>
            <p:ph type="body" sz="quarter" idx="19"/>
          </p:nvPr>
        </p:nvSpPr>
        <p:spPr>
          <a:xfrm>
            <a:off x="8026400" y="2372911"/>
            <a:ext cx="4169664" cy="731838"/>
          </a:xfrm>
          <a:gradFill flip="none" rotWithShape="1">
            <a:gsLst>
              <a:gs pos="0">
                <a:schemeClr val="accent1"/>
              </a:gs>
              <a:gs pos="100000">
                <a:schemeClr val="accent1">
                  <a:lumMod val="50000"/>
                </a:schemeClr>
              </a:gs>
            </a:gsLst>
            <a:lin ang="16200000" scaled="0"/>
            <a:tileRect/>
          </a:gradFill>
        </p:spPr>
        <p:txBody>
          <a:bodyPr rIns="384048" anchor="ctr" anchorCtr="0"/>
          <a:lstStyle>
            <a:lvl1pPr algn="ctr">
              <a:lnSpc>
                <a:spcPts val="2299"/>
              </a:lnSpc>
              <a:spcAft>
                <a:spcPts val="0"/>
              </a:spcAft>
              <a:defRPr sz="1799" b="1">
                <a:solidFill>
                  <a:schemeClr val="bg1"/>
                </a:solidFill>
              </a:defRPr>
            </a:lvl1pPr>
          </a:lstStyle>
          <a:p>
            <a:pPr lvl="0"/>
            <a:r>
              <a:rPr lang="en-US"/>
              <a:t>Click to edit Master text styles</a:t>
            </a:r>
          </a:p>
        </p:txBody>
      </p:sp>
      <p:sp>
        <p:nvSpPr>
          <p:cNvPr id="17" name="Content Placeholder 3"/>
          <p:cNvSpPr>
            <a:spLocks noGrp="1"/>
          </p:cNvSpPr>
          <p:nvPr>
            <p:ph sz="quarter" idx="17"/>
          </p:nvPr>
        </p:nvSpPr>
        <p:spPr>
          <a:xfrm>
            <a:off x="4269318" y="3094038"/>
            <a:ext cx="3657600" cy="2862072"/>
          </a:xfrm>
        </p:spPr>
        <p:txBody>
          <a:bodyPr lIns="91440" tIns="91440"/>
          <a:lstStyle>
            <a:lvl1pPr>
              <a:spcAft>
                <a:spcPts val="700"/>
              </a:spcAft>
              <a:defRPr sz="1799"/>
            </a:lvl1pPr>
            <a:lvl2pPr marL="182789" indent="-182789">
              <a:spcAft>
                <a:spcPts val="700"/>
              </a:spcAft>
              <a:defRPr sz="1799"/>
            </a:lvl2pPr>
            <a:lvl3pPr marL="365577" indent="-228486">
              <a:spcAft>
                <a:spcPts val="700"/>
              </a:spcAft>
              <a:defRPr sz="1799"/>
            </a:lvl3pPr>
          </a:lstStyle>
          <a:p>
            <a:pPr lvl="0"/>
            <a:r>
              <a:rPr lang="en-US"/>
              <a:t>Click to edit Master text styles</a:t>
            </a:r>
          </a:p>
          <a:p>
            <a:pPr lvl="1"/>
            <a:r>
              <a:rPr lang="en-US"/>
              <a:t>Second level</a:t>
            </a:r>
          </a:p>
          <a:p>
            <a:pPr lvl="2"/>
            <a:r>
              <a:rPr lang="en-US"/>
              <a:t>Third level</a:t>
            </a:r>
          </a:p>
        </p:txBody>
      </p:sp>
      <p:sp>
        <p:nvSpPr>
          <p:cNvPr id="18" name="Text Placeholder 7"/>
          <p:cNvSpPr>
            <a:spLocks noGrp="1"/>
          </p:cNvSpPr>
          <p:nvPr>
            <p:ph type="body" sz="quarter" idx="18"/>
          </p:nvPr>
        </p:nvSpPr>
        <p:spPr>
          <a:xfrm>
            <a:off x="4269318" y="2372593"/>
            <a:ext cx="3657600" cy="731838"/>
          </a:xfrm>
          <a:gradFill flip="none" rotWithShape="1">
            <a:gsLst>
              <a:gs pos="0">
                <a:schemeClr val="accent1"/>
              </a:gs>
              <a:gs pos="100000">
                <a:schemeClr val="accent1">
                  <a:lumMod val="50000"/>
                </a:schemeClr>
              </a:gs>
            </a:gsLst>
            <a:lin ang="16200000" scaled="0"/>
            <a:tileRect/>
          </a:gradFill>
        </p:spPr>
        <p:txBody>
          <a:bodyPr anchor="ctr" anchorCtr="0"/>
          <a:lstStyle>
            <a:lvl1pPr algn="ctr">
              <a:lnSpc>
                <a:spcPts val="2299"/>
              </a:lnSpc>
              <a:spcAft>
                <a:spcPts val="0"/>
              </a:spcAft>
              <a:defRPr sz="1799" b="1">
                <a:solidFill>
                  <a:schemeClr val="bg1"/>
                </a:solidFill>
              </a:defRPr>
            </a:lvl1pPr>
          </a:lstStyle>
          <a:p>
            <a:pPr lvl="0"/>
            <a:r>
              <a:rPr lang="en-US"/>
              <a:t>Click to edit Master text styles</a:t>
            </a:r>
          </a:p>
        </p:txBody>
      </p:sp>
      <p:sp>
        <p:nvSpPr>
          <p:cNvPr id="19" name="Content Placeholder 2"/>
          <p:cNvSpPr>
            <a:spLocks noGrp="1"/>
          </p:cNvSpPr>
          <p:nvPr>
            <p:ph idx="1"/>
          </p:nvPr>
        </p:nvSpPr>
        <p:spPr>
          <a:xfrm>
            <a:off x="508001" y="3094038"/>
            <a:ext cx="3657600" cy="2862072"/>
          </a:xfrm>
          <a:noFill/>
          <a:ln w="12700"/>
        </p:spPr>
        <p:txBody>
          <a:bodyPr lIns="91440" tIns="91440"/>
          <a:lstStyle>
            <a:lvl1pPr>
              <a:lnSpc>
                <a:spcPct val="100000"/>
              </a:lnSpc>
              <a:spcAft>
                <a:spcPts val="700"/>
              </a:spcAft>
              <a:defRPr sz="1799"/>
            </a:lvl1pPr>
            <a:lvl2pPr marL="182789" indent="-182789">
              <a:lnSpc>
                <a:spcPct val="100000"/>
              </a:lnSpc>
              <a:spcAft>
                <a:spcPts val="700"/>
              </a:spcAft>
              <a:defRPr sz="1799"/>
            </a:lvl2pPr>
            <a:lvl3pPr marL="365577" indent="-228486">
              <a:lnSpc>
                <a:spcPct val="100000"/>
              </a:lnSpc>
              <a:spcAft>
                <a:spcPts val="700"/>
              </a:spcAft>
              <a:defRPr sz="1799"/>
            </a:lvl3pPr>
            <a:lvl4pPr>
              <a:lnSpc>
                <a:spcPct val="100000"/>
              </a:lnSpc>
              <a:spcAft>
                <a:spcPts val="700"/>
              </a:spcAft>
              <a:defRPr sz="1599"/>
            </a:lvl4pPr>
            <a:lvl5pPr>
              <a:lnSpc>
                <a:spcPct val="100000"/>
              </a:lnSpc>
              <a:spcAft>
                <a:spcPts val="700"/>
              </a:spcAft>
              <a:defRPr sz="1599"/>
            </a:lvl5pPr>
          </a:lstStyle>
          <a:p>
            <a:pPr lvl="0"/>
            <a:r>
              <a:rPr lang="en-US"/>
              <a:t>Click to edit Master text styles</a:t>
            </a:r>
          </a:p>
          <a:p>
            <a:pPr lvl="1"/>
            <a:r>
              <a:rPr lang="en-US"/>
              <a:t>Second level</a:t>
            </a:r>
          </a:p>
          <a:p>
            <a:pPr lvl="2"/>
            <a:r>
              <a:rPr lang="en-US"/>
              <a:t>Third level</a:t>
            </a:r>
          </a:p>
        </p:txBody>
      </p:sp>
      <p:sp>
        <p:nvSpPr>
          <p:cNvPr id="20" name="Text Placeholder 6"/>
          <p:cNvSpPr>
            <a:spLocks noGrp="1"/>
          </p:cNvSpPr>
          <p:nvPr>
            <p:ph type="body" sz="quarter" idx="12"/>
          </p:nvPr>
        </p:nvSpPr>
        <p:spPr bwMode="auto">
          <a:xfrm>
            <a:off x="0" y="2372911"/>
            <a:ext cx="4165600" cy="731520"/>
          </a:xfrm>
          <a:prstGeom prst="rect">
            <a:avLst/>
          </a:prstGeom>
          <a:gradFill flip="none" rotWithShape="1">
            <a:gsLst>
              <a:gs pos="0">
                <a:schemeClr val="accent1"/>
              </a:gs>
              <a:gs pos="100000">
                <a:schemeClr val="accent1">
                  <a:lumMod val="50000"/>
                </a:schemeClr>
              </a:gs>
            </a:gsLst>
            <a:lin ang="16200000" scaled="0"/>
            <a:tileRect/>
          </a:gradFill>
          <a:ln w="9525">
            <a:noFill/>
            <a:miter lim="800000"/>
            <a:headEnd/>
            <a:tailEnd/>
          </a:ln>
          <a:effectLst/>
        </p:spPr>
        <p:txBody>
          <a:bodyPr lIns="384048" anchor="ctr" anchorCtr="0"/>
          <a:lstStyle>
            <a:lvl1pPr algn="ctr">
              <a:lnSpc>
                <a:spcPts val="2299"/>
              </a:lnSpc>
              <a:spcBef>
                <a:spcPts val="0"/>
              </a:spcBef>
              <a:spcAft>
                <a:spcPts val="0"/>
              </a:spcAft>
              <a:defRPr sz="1799" b="1" cap="none" spc="0" baseline="0">
                <a:ln w="0"/>
                <a:solidFill>
                  <a:schemeClr val="bg1"/>
                </a:solidFill>
                <a:effectLst/>
              </a:defRPr>
            </a:lvl1pPr>
          </a:lstStyle>
          <a:p>
            <a:pPr lvl="0"/>
            <a:r>
              <a:rPr lang="en-US"/>
              <a:t>Click to edit Master text styles</a:t>
            </a:r>
          </a:p>
        </p:txBody>
      </p:sp>
      <p:sp>
        <p:nvSpPr>
          <p:cNvPr id="21" name="Content Placeholder 1"/>
          <p:cNvSpPr>
            <a:spLocks noGrp="1"/>
          </p:cNvSpPr>
          <p:nvPr>
            <p:ph sz="quarter" idx="14"/>
          </p:nvPr>
        </p:nvSpPr>
        <p:spPr>
          <a:xfrm>
            <a:off x="607485" y="1066800"/>
            <a:ext cx="10953749" cy="1212064"/>
          </a:xfrm>
        </p:spPr>
        <p:txBody>
          <a:bodyPr/>
          <a:lstStyle>
            <a:lvl1pPr>
              <a:lnSpc>
                <a:spcPct val="100000"/>
              </a:lnSpc>
              <a:spcBef>
                <a:spcPts val="0"/>
              </a:spcBef>
              <a:defRPr/>
            </a:lvl1pPr>
          </a:lstStyle>
          <a:p>
            <a:pPr lvl="0"/>
            <a:r>
              <a:rPr lang="en-US"/>
              <a:t>Click to edit Master text styles</a:t>
            </a:r>
          </a:p>
        </p:txBody>
      </p:sp>
      <p:sp>
        <p:nvSpPr>
          <p:cNvPr id="22" name="Text Placeholder 21"/>
          <p:cNvSpPr>
            <a:spLocks noGrp="1"/>
          </p:cNvSpPr>
          <p:nvPr>
            <p:ph type="body" sz="quarter" idx="21" hasCustomPrompt="1"/>
          </p:nvPr>
        </p:nvSpPr>
        <p:spPr>
          <a:xfrm>
            <a:off x="609600" y="6080760"/>
            <a:ext cx="9046464" cy="274320"/>
          </a:xfrm>
        </p:spPr>
        <p:txBody>
          <a:bodyPr anchor="b" anchorCtr="0"/>
          <a:lstStyle>
            <a:lvl1pPr>
              <a:defRPr sz="800">
                <a:solidFill>
                  <a:srgbClr val="676A6E"/>
                </a:solidFill>
              </a:defRPr>
            </a:lvl1pPr>
          </a:lstStyle>
          <a:p>
            <a:pPr lvl="0"/>
            <a:r>
              <a:rPr lang="en-US"/>
              <a:t>Click to insert footnote (6-8 pt. text) if applicable.  Delete text box if necessary. </a:t>
            </a:r>
          </a:p>
        </p:txBody>
      </p:sp>
      <p:sp>
        <p:nvSpPr>
          <p:cNvPr id="13" name="TextBox 12">
            <a:extLst>
              <a:ext uri="{FF2B5EF4-FFF2-40B4-BE49-F238E27FC236}">
                <a16:creationId xmlns:a16="http://schemas.microsoft.com/office/drawing/2014/main" id="{7F6E3298-45FB-43A7-B9AE-4AFF6944C7E2}"/>
              </a:ext>
            </a:extLst>
          </p:cNvPr>
          <p:cNvSpPr txBox="1"/>
          <p:nvPr userDrawn="1"/>
        </p:nvSpPr>
        <p:spPr>
          <a:xfrm>
            <a:off x="9144000" y="254913"/>
            <a:ext cx="2743200" cy="369332"/>
          </a:xfrm>
          <a:prstGeom prst="rect">
            <a:avLst/>
          </a:prstGeom>
          <a:noFill/>
        </p:spPr>
        <p:txBody>
          <a:bodyPr wrap="square" rtlCol="0">
            <a:spAutoFit/>
          </a:bodyPr>
          <a:lstStyle/>
          <a:p>
            <a:pPr algn="ctr"/>
            <a:r>
              <a:rPr lang="es-AR" sz="1799"/>
              <a:t>IMAGE DELETED</a:t>
            </a:r>
          </a:p>
        </p:txBody>
      </p:sp>
    </p:spTree>
    <p:extLst>
      <p:ext uri="{BB962C8B-B14F-4D97-AF65-F5344CB8AC3E}">
        <p14:creationId xmlns:p14="http://schemas.microsoft.com/office/powerpoint/2010/main" val="82878472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AYOUT 4: Column Content w/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9D2ECE03-CA60-4545-9837-90847BE85A46}" type="slidenum">
              <a:rPr lang="en-US" smtClean="0"/>
              <a:pPr>
                <a:defRPr/>
              </a:pPr>
              <a:t>‹#›</a:t>
            </a:fld>
            <a:endParaRPr lang="en-US"/>
          </a:p>
        </p:txBody>
      </p:sp>
      <p:sp>
        <p:nvSpPr>
          <p:cNvPr id="7" name="Title 1"/>
          <p:cNvSpPr>
            <a:spLocks noGrp="1"/>
          </p:cNvSpPr>
          <p:nvPr>
            <p:ph type="title"/>
          </p:nvPr>
        </p:nvSpPr>
        <p:spPr>
          <a:xfrm>
            <a:off x="607484" y="152400"/>
            <a:ext cx="9753600" cy="685800"/>
          </a:xfrm>
        </p:spPr>
        <p:txBody>
          <a:bodyPr/>
          <a:lstStyle/>
          <a:p>
            <a:r>
              <a:rPr lang="en-US"/>
              <a:t>Click to edit Master title style</a:t>
            </a:r>
          </a:p>
        </p:txBody>
      </p:sp>
      <p:sp>
        <p:nvSpPr>
          <p:cNvPr id="9" name="Content Placeholder 8"/>
          <p:cNvSpPr>
            <a:spLocks noGrp="1"/>
          </p:cNvSpPr>
          <p:nvPr>
            <p:ph sz="quarter" idx="11"/>
          </p:nvPr>
        </p:nvSpPr>
        <p:spPr>
          <a:xfrm>
            <a:off x="609600" y="1066800"/>
            <a:ext cx="5181600" cy="5013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p:cNvSpPr>
            <a:spLocks noGrp="1"/>
          </p:cNvSpPr>
          <p:nvPr>
            <p:ph sz="quarter" idx="14"/>
          </p:nvPr>
        </p:nvSpPr>
        <p:spPr>
          <a:xfrm>
            <a:off x="6303432" y="950976"/>
            <a:ext cx="5888736"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p:cNvSpPr>
            <a:spLocks noGrp="1"/>
          </p:cNvSpPr>
          <p:nvPr>
            <p:ph type="body" sz="quarter" idx="12"/>
          </p:nvPr>
        </p:nvSpPr>
        <p:spPr>
          <a:xfrm>
            <a:off x="6303265" y="4709160"/>
            <a:ext cx="5888736" cy="1280160"/>
          </a:xfrm>
          <a:gradFill>
            <a:gsLst>
              <a:gs pos="0">
                <a:schemeClr val="accent1"/>
              </a:gs>
              <a:gs pos="80000">
                <a:schemeClr val="accent1">
                  <a:lumMod val="50000"/>
                </a:schemeClr>
              </a:gs>
            </a:gsLst>
            <a:lin ang="16200000" scaled="0"/>
          </a:gradFill>
        </p:spPr>
        <p:txBody>
          <a:bodyPr lIns="182880" tIns="137160" rIns="457200" bIns="137160"/>
          <a:lstStyle>
            <a:lvl1pPr>
              <a:defRPr sz="1499">
                <a:solidFill>
                  <a:schemeClr val="bg1"/>
                </a:solidFill>
              </a:defRPr>
            </a:lvl1pPr>
          </a:lstStyle>
          <a:p>
            <a:pPr lvl="0"/>
            <a:r>
              <a:rPr lang="en-US"/>
              <a:t>Click to edit Master text styles</a:t>
            </a:r>
          </a:p>
        </p:txBody>
      </p:sp>
      <p:sp>
        <p:nvSpPr>
          <p:cNvPr id="15" name="Text Placeholder 14"/>
          <p:cNvSpPr>
            <a:spLocks noGrp="1"/>
          </p:cNvSpPr>
          <p:nvPr>
            <p:ph type="body" sz="quarter" idx="13" hasCustomPrompt="1"/>
          </p:nvPr>
        </p:nvSpPr>
        <p:spPr>
          <a:xfrm>
            <a:off x="607485" y="6080125"/>
            <a:ext cx="9044516" cy="274320"/>
          </a:xfrm>
        </p:spPr>
        <p:txBody>
          <a:bodyPr anchor="b" anchorCtr="0"/>
          <a:lstStyle>
            <a:lvl1pPr>
              <a:defRPr sz="800" baseline="0">
                <a:solidFill>
                  <a:srgbClr val="676A6E"/>
                </a:solidFill>
              </a:defRPr>
            </a:lvl1pPr>
          </a:lstStyle>
          <a:p>
            <a:pPr lvl="0"/>
            <a:r>
              <a:rPr lang="en-US"/>
              <a:t>Click to insert footnote (6-8 pt. text) if applicable. Delete text box if necessary.</a:t>
            </a:r>
          </a:p>
        </p:txBody>
      </p:sp>
      <p:sp>
        <p:nvSpPr>
          <p:cNvPr id="10" name="TextBox 9">
            <a:extLst>
              <a:ext uri="{FF2B5EF4-FFF2-40B4-BE49-F238E27FC236}">
                <a16:creationId xmlns:a16="http://schemas.microsoft.com/office/drawing/2014/main" id="{594E49D7-B99E-43D9-944D-674B3A39C3BC}"/>
              </a:ext>
            </a:extLst>
          </p:cNvPr>
          <p:cNvSpPr txBox="1"/>
          <p:nvPr userDrawn="1"/>
        </p:nvSpPr>
        <p:spPr>
          <a:xfrm>
            <a:off x="9144000" y="254913"/>
            <a:ext cx="2743200" cy="369332"/>
          </a:xfrm>
          <a:prstGeom prst="rect">
            <a:avLst/>
          </a:prstGeom>
          <a:noFill/>
        </p:spPr>
        <p:txBody>
          <a:bodyPr wrap="square" rtlCol="0">
            <a:spAutoFit/>
          </a:bodyPr>
          <a:lstStyle/>
          <a:p>
            <a:pPr algn="ctr"/>
            <a:r>
              <a:rPr lang="es-AR" sz="1799"/>
              <a:t>IMAGE DELETED</a:t>
            </a:r>
          </a:p>
        </p:txBody>
      </p:sp>
    </p:spTree>
    <p:extLst>
      <p:ext uri="{BB962C8B-B14F-4D97-AF65-F5344CB8AC3E}">
        <p14:creationId xmlns:p14="http://schemas.microsoft.com/office/powerpoint/2010/main" val="31126101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AYOUT 5: Multiple Image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9D2ECE03-CA60-4545-9837-90847BE85A46}" type="slidenum">
              <a:rPr lang="en-US" smtClean="0"/>
              <a:pPr>
                <a:defRPr/>
              </a:pPr>
              <a:t>‹#›</a:t>
            </a:fld>
            <a:endParaRPr lang="en-US"/>
          </a:p>
        </p:txBody>
      </p:sp>
      <p:sp>
        <p:nvSpPr>
          <p:cNvPr id="12" name="Title 1"/>
          <p:cNvSpPr>
            <a:spLocks noGrp="1"/>
          </p:cNvSpPr>
          <p:nvPr>
            <p:ph type="title"/>
          </p:nvPr>
        </p:nvSpPr>
        <p:spPr>
          <a:xfrm>
            <a:off x="607484" y="152400"/>
            <a:ext cx="9753600" cy="685800"/>
          </a:xfrm>
        </p:spPr>
        <p:txBody>
          <a:bodyPr/>
          <a:lstStyle/>
          <a:p>
            <a:r>
              <a:rPr lang="en-US"/>
              <a:t>Click to edit Master title style</a:t>
            </a:r>
          </a:p>
        </p:txBody>
      </p:sp>
      <p:sp>
        <p:nvSpPr>
          <p:cNvPr id="9" name="Content Placeholder 2"/>
          <p:cNvSpPr>
            <a:spLocks noGrp="1"/>
          </p:cNvSpPr>
          <p:nvPr>
            <p:ph idx="1"/>
          </p:nvPr>
        </p:nvSpPr>
        <p:spPr>
          <a:xfrm>
            <a:off x="6303265" y="946404"/>
            <a:ext cx="5888736" cy="2057400"/>
          </a:xfrm>
        </p:spPr>
        <p:txBody>
          <a:bodyPr/>
          <a:lstStyle>
            <a:lvl1pPr>
              <a:lnSpc>
                <a:spcPct val="100000"/>
              </a:lnSpc>
              <a:spcAft>
                <a:spcPts val="800"/>
              </a:spcAft>
              <a:defRPr sz="1799"/>
            </a:lvl1pPr>
            <a:lvl2pPr>
              <a:lnSpc>
                <a:spcPct val="100000"/>
              </a:lnSpc>
              <a:spcAft>
                <a:spcPts val="700"/>
              </a:spcAft>
              <a:defRPr sz="1799"/>
            </a:lvl2pPr>
            <a:lvl3pPr>
              <a:lnSpc>
                <a:spcPct val="100000"/>
              </a:lnSpc>
              <a:spcAft>
                <a:spcPts val="800"/>
              </a:spcAft>
              <a:defRPr sz="1799"/>
            </a:lvl3pPr>
            <a:lvl4pPr>
              <a:lnSpc>
                <a:spcPct val="100000"/>
              </a:lnSpc>
              <a:spcAft>
                <a:spcPts val="800"/>
              </a:spcAft>
              <a:defRPr/>
            </a:lvl4pPr>
            <a:lvl5pPr>
              <a:lnSpc>
                <a:spcPct val="100000"/>
              </a:lnSpc>
              <a:spcAft>
                <a:spcPts val="800"/>
              </a:spcAft>
              <a:defRPr/>
            </a:lvl5pPr>
          </a:lstStyle>
          <a:p>
            <a:pPr lvl="0"/>
            <a:r>
              <a:rPr lang="en-US"/>
              <a:t>Click to edit Master text styles</a:t>
            </a:r>
          </a:p>
          <a:p>
            <a:pPr lvl="1"/>
            <a:r>
              <a:rPr lang="en-US"/>
              <a:t>Second level</a:t>
            </a:r>
          </a:p>
          <a:p>
            <a:pPr lvl="2"/>
            <a:r>
              <a:rPr lang="en-US"/>
              <a:t>Third level</a:t>
            </a:r>
          </a:p>
        </p:txBody>
      </p:sp>
      <p:sp>
        <p:nvSpPr>
          <p:cNvPr id="10" name="Text Placeholder 9"/>
          <p:cNvSpPr>
            <a:spLocks noGrp="1"/>
          </p:cNvSpPr>
          <p:nvPr>
            <p:ph type="body" sz="quarter" idx="13"/>
          </p:nvPr>
        </p:nvSpPr>
        <p:spPr>
          <a:xfrm>
            <a:off x="6299201" y="3003804"/>
            <a:ext cx="5892800" cy="640080"/>
          </a:xfrm>
          <a:gradFill>
            <a:gsLst>
              <a:gs pos="0">
                <a:schemeClr val="accent1"/>
              </a:gs>
              <a:gs pos="100000">
                <a:schemeClr val="accent1">
                  <a:lumMod val="50000"/>
                </a:schemeClr>
              </a:gs>
            </a:gsLst>
            <a:lin ang="16200000" scaled="0"/>
          </a:gradFill>
        </p:spPr>
        <p:txBody>
          <a:bodyPr lIns="182880" tIns="45720" rIns="457200" bIns="45720" anchor="ctr" anchorCtr="0"/>
          <a:lstStyle>
            <a:lvl1pPr>
              <a:spcAft>
                <a:spcPts val="700"/>
              </a:spcAft>
              <a:defRPr sz="1499">
                <a:solidFill>
                  <a:schemeClr val="bg1"/>
                </a:solidFill>
              </a:defRPr>
            </a:lvl1pPr>
          </a:lstStyle>
          <a:p>
            <a:pPr lvl="0"/>
            <a:r>
              <a:rPr lang="en-US"/>
              <a:t>Click to edit Master text styles</a:t>
            </a:r>
          </a:p>
        </p:txBody>
      </p:sp>
      <p:sp>
        <p:nvSpPr>
          <p:cNvPr id="14" name="Content Placeholder 7"/>
          <p:cNvSpPr>
            <a:spLocks noGrp="1"/>
          </p:cNvSpPr>
          <p:nvPr>
            <p:ph sz="quarter" idx="14"/>
          </p:nvPr>
        </p:nvSpPr>
        <p:spPr>
          <a:xfrm>
            <a:off x="6299201" y="3643884"/>
            <a:ext cx="5892800" cy="2057400"/>
          </a:xfrm>
        </p:spPr>
        <p:txBody>
          <a:bodyPr/>
          <a:lstStyle>
            <a:lvl1pPr>
              <a:spcAft>
                <a:spcPts val="700"/>
              </a:spcAft>
              <a:defRPr sz="1799"/>
            </a:lvl1pPr>
            <a:lvl2pPr>
              <a:spcAft>
                <a:spcPts val="700"/>
              </a:spcAft>
              <a:defRPr sz="1799"/>
            </a:lvl2pPr>
            <a:lvl3pPr>
              <a:spcAft>
                <a:spcPts val="700"/>
              </a:spcAft>
              <a:defRPr sz="1799"/>
            </a:lvl3pPr>
            <a:lvl4pPr>
              <a:defRPr sz="1799"/>
            </a:lvl4pPr>
            <a:lvl5pPr>
              <a:defRPr sz="1799"/>
            </a:lvl5pPr>
          </a:lstStyle>
          <a:p>
            <a:pPr lvl="0"/>
            <a:r>
              <a:rPr lang="en-US"/>
              <a:t>Click to edit Master text styles</a:t>
            </a:r>
          </a:p>
          <a:p>
            <a:pPr lvl="1"/>
            <a:r>
              <a:rPr lang="en-US"/>
              <a:t>Second level</a:t>
            </a:r>
          </a:p>
          <a:p>
            <a:pPr lvl="2"/>
            <a:r>
              <a:rPr lang="en-US"/>
              <a:t>Third level</a:t>
            </a:r>
          </a:p>
        </p:txBody>
      </p:sp>
      <p:sp>
        <p:nvSpPr>
          <p:cNvPr id="16" name="Text Placeholder 9"/>
          <p:cNvSpPr>
            <a:spLocks noGrp="1"/>
          </p:cNvSpPr>
          <p:nvPr>
            <p:ph type="body" sz="quarter" idx="15"/>
          </p:nvPr>
        </p:nvSpPr>
        <p:spPr>
          <a:xfrm>
            <a:off x="6303265" y="5701284"/>
            <a:ext cx="5888736" cy="640080"/>
          </a:xfrm>
          <a:gradFill>
            <a:gsLst>
              <a:gs pos="0">
                <a:schemeClr val="accent1"/>
              </a:gs>
              <a:gs pos="100000">
                <a:schemeClr val="accent1">
                  <a:lumMod val="50000"/>
                </a:schemeClr>
              </a:gs>
            </a:gsLst>
            <a:lin ang="16200000" scaled="0"/>
          </a:gradFill>
        </p:spPr>
        <p:txBody>
          <a:bodyPr lIns="182880" tIns="45720" rIns="457200" bIns="45720" anchor="ctr" anchorCtr="0"/>
          <a:lstStyle>
            <a:lvl1pPr>
              <a:spcAft>
                <a:spcPts val="700"/>
              </a:spcAft>
              <a:defRPr sz="1599">
                <a:solidFill>
                  <a:schemeClr val="bg1"/>
                </a:solidFill>
              </a:defRPr>
            </a:lvl1pPr>
          </a:lstStyle>
          <a:p>
            <a:pPr lvl="0"/>
            <a:r>
              <a:rPr lang="en-US"/>
              <a:t>Click to edit Master text styles</a:t>
            </a:r>
          </a:p>
        </p:txBody>
      </p:sp>
      <p:sp>
        <p:nvSpPr>
          <p:cNvPr id="17" name="Content Placeholder 11"/>
          <p:cNvSpPr>
            <a:spLocks noGrp="1"/>
          </p:cNvSpPr>
          <p:nvPr>
            <p:ph sz="quarter" idx="16"/>
          </p:nvPr>
        </p:nvSpPr>
        <p:spPr>
          <a:xfrm>
            <a:off x="0" y="946404"/>
            <a:ext cx="5888736" cy="2057400"/>
          </a:xfrm>
        </p:spPr>
        <p:txBody>
          <a:bodyPr/>
          <a:lstStyle>
            <a:lvl1pPr>
              <a:defRPr sz="1799"/>
            </a:lvl1pPr>
            <a:lvl2pPr>
              <a:spcAft>
                <a:spcPts val="700"/>
              </a:spcAft>
              <a:defRPr sz="1799"/>
            </a:lvl2pPr>
            <a:lvl3pPr>
              <a:defRPr sz="1799"/>
            </a:lvl3pPr>
          </a:lstStyle>
          <a:p>
            <a:pPr lvl="0"/>
            <a:r>
              <a:rPr lang="en-US"/>
              <a:t>Click to edit Master text styles</a:t>
            </a:r>
          </a:p>
          <a:p>
            <a:pPr lvl="1"/>
            <a:r>
              <a:rPr lang="en-US"/>
              <a:t>Second level</a:t>
            </a:r>
          </a:p>
          <a:p>
            <a:pPr lvl="2"/>
            <a:r>
              <a:rPr lang="en-US"/>
              <a:t>Third level</a:t>
            </a:r>
          </a:p>
        </p:txBody>
      </p:sp>
      <p:sp>
        <p:nvSpPr>
          <p:cNvPr id="18" name="Text Placeholder 15"/>
          <p:cNvSpPr>
            <a:spLocks noGrp="1"/>
          </p:cNvSpPr>
          <p:nvPr>
            <p:ph type="body" sz="quarter" idx="17"/>
          </p:nvPr>
        </p:nvSpPr>
        <p:spPr>
          <a:xfrm>
            <a:off x="0" y="3003552"/>
            <a:ext cx="5888567" cy="639763"/>
          </a:xfrm>
          <a:gradFill>
            <a:gsLst>
              <a:gs pos="0">
                <a:schemeClr val="accent1"/>
              </a:gs>
              <a:gs pos="100000">
                <a:schemeClr val="accent1">
                  <a:lumMod val="50000"/>
                </a:schemeClr>
              </a:gs>
            </a:gsLst>
            <a:lin ang="16200000" scaled="0"/>
          </a:gradFill>
        </p:spPr>
        <p:txBody>
          <a:bodyPr lIns="457200" tIns="45720" rIns="91440" bIns="45720" anchor="ctr" anchorCtr="0"/>
          <a:lstStyle>
            <a:lvl1pPr>
              <a:spcAft>
                <a:spcPts val="700"/>
              </a:spcAft>
              <a:defRPr sz="1499">
                <a:solidFill>
                  <a:schemeClr val="bg1"/>
                </a:solidFill>
              </a:defRPr>
            </a:lvl1pPr>
          </a:lstStyle>
          <a:p>
            <a:pPr lvl="0"/>
            <a:r>
              <a:rPr lang="en-US"/>
              <a:t>Click to edit Master text styles</a:t>
            </a:r>
          </a:p>
        </p:txBody>
      </p:sp>
      <p:sp>
        <p:nvSpPr>
          <p:cNvPr id="19" name="Content Placeholder 17"/>
          <p:cNvSpPr>
            <a:spLocks noGrp="1"/>
          </p:cNvSpPr>
          <p:nvPr>
            <p:ph sz="quarter" idx="18"/>
          </p:nvPr>
        </p:nvSpPr>
        <p:spPr>
          <a:xfrm>
            <a:off x="0" y="3643313"/>
            <a:ext cx="5888567" cy="2057400"/>
          </a:xfrm>
        </p:spPr>
        <p:txBody>
          <a:bodyPr/>
          <a:lstStyle>
            <a:lvl1pPr>
              <a:spcAft>
                <a:spcPts val="700"/>
              </a:spcAft>
              <a:defRPr sz="1799"/>
            </a:lvl1pPr>
            <a:lvl2pPr>
              <a:spcAft>
                <a:spcPts val="700"/>
              </a:spcAft>
              <a:defRPr sz="1799"/>
            </a:lvl2pPr>
            <a:lvl3pPr>
              <a:spcAft>
                <a:spcPts val="700"/>
              </a:spcAft>
              <a:defRPr sz="1799"/>
            </a:lvl3pPr>
          </a:lstStyle>
          <a:p>
            <a:pPr lvl="0"/>
            <a:r>
              <a:rPr lang="en-US"/>
              <a:t>Click to edit Master text styles</a:t>
            </a:r>
          </a:p>
          <a:p>
            <a:pPr lvl="1"/>
            <a:r>
              <a:rPr lang="en-US"/>
              <a:t>Second level</a:t>
            </a:r>
          </a:p>
          <a:p>
            <a:pPr lvl="2"/>
            <a:r>
              <a:rPr lang="en-US"/>
              <a:t>Third level</a:t>
            </a:r>
          </a:p>
        </p:txBody>
      </p:sp>
      <p:sp>
        <p:nvSpPr>
          <p:cNvPr id="20" name="Text Placeholder 19"/>
          <p:cNvSpPr>
            <a:spLocks noGrp="1"/>
          </p:cNvSpPr>
          <p:nvPr>
            <p:ph type="body" sz="quarter" idx="19"/>
          </p:nvPr>
        </p:nvSpPr>
        <p:spPr>
          <a:xfrm>
            <a:off x="0" y="5700713"/>
            <a:ext cx="5888567" cy="641350"/>
          </a:xfrm>
          <a:gradFill>
            <a:gsLst>
              <a:gs pos="0">
                <a:schemeClr val="accent1"/>
              </a:gs>
              <a:gs pos="100000">
                <a:schemeClr val="accent1">
                  <a:lumMod val="50000"/>
                </a:schemeClr>
              </a:gs>
            </a:gsLst>
            <a:lin ang="16200000" scaled="0"/>
          </a:gradFill>
        </p:spPr>
        <p:txBody>
          <a:bodyPr lIns="457200" tIns="45720" rIns="91440" bIns="45720" anchor="ctr" anchorCtr="0"/>
          <a:lstStyle>
            <a:lvl1pPr>
              <a:spcAft>
                <a:spcPts val="700"/>
              </a:spcAft>
              <a:defRPr sz="1499">
                <a:solidFill>
                  <a:schemeClr val="bg1"/>
                </a:solidFill>
              </a:defRPr>
            </a:lvl1pPr>
          </a:lstStyle>
          <a:p>
            <a:pPr lvl="0"/>
            <a:r>
              <a:rPr lang="en-US"/>
              <a:t>Click to edit Master text styles</a:t>
            </a:r>
          </a:p>
        </p:txBody>
      </p:sp>
      <p:sp>
        <p:nvSpPr>
          <p:cNvPr id="13" name="TextBox 12">
            <a:extLst>
              <a:ext uri="{FF2B5EF4-FFF2-40B4-BE49-F238E27FC236}">
                <a16:creationId xmlns:a16="http://schemas.microsoft.com/office/drawing/2014/main" id="{95315099-4ED8-490E-B28F-B1E5B14C9F0B}"/>
              </a:ext>
            </a:extLst>
          </p:cNvPr>
          <p:cNvSpPr txBox="1"/>
          <p:nvPr userDrawn="1"/>
        </p:nvSpPr>
        <p:spPr>
          <a:xfrm>
            <a:off x="9144000" y="254913"/>
            <a:ext cx="2743200" cy="369332"/>
          </a:xfrm>
          <a:prstGeom prst="rect">
            <a:avLst/>
          </a:prstGeom>
          <a:noFill/>
        </p:spPr>
        <p:txBody>
          <a:bodyPr wrap="square" rtlCol="0">
            <a:spAutoFit/>
          </a:bodyPr>
          <a:lstStyle/>
          <a:p>
            <a:pPr algn="ctr"/>
            <a:r>
              <a:rPr lang="es-AR" sz="1799"/>
              <a:t>IMAGE DELETED</a:t>
            </a:r>
          </a:p>
        </p:txBody>
      </p:sp>
    </p:spTree>
    <p:extLst>
      <p:ext uri="{BB962C8B-B14F-4D97-AF65-F5344CB8AC3E}">
        <p14:creationId xmlns:p14="http://schemas.microsoft.com/office/powerpoint/2010/main" val="34199288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AYOUT 6: 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9D2ECE03-CA60-4545-9837-90847BE85A46}" type="slidenum">
              <a:rPr lang="en-US" smtClean="0"/>
              <a:pPr>
                <a:defRPr/>
              </a:pPr>
              <a:t>‹#›</a:t>
            </a:fld>
            <a:endParaRPr lang="en-US"/>
          </a:p>
        </p:txBody>
      </p:sp>
      <p:sp>
        <p:nvSpPr>
          <p:cNvPr id="4" name="Rectangle 3"/>
          <p:cNvSpPr/>
          <p:nvPr userDrawn="1"/>
        </p:nvSpPr>
        <p:spPr bwMode="auto">
          <a:xfrm>
            <a:off x="0" y="0"/>
            <a:ext cx="12192000" cy="990600"/>
          </a:xfrm>
          <a:prstGeom prst="rect">
            <a:avLst/>
          </a:prstGeom>
          <a:solidFill>
            <a:schemeClr val="bg1"/>
          </a:solidFill>
          <a:ln w="9525" cap="flat" cmpd="sng" algn="ctr">
            <a:noFill/>
            <a:prstDash val="solid"/>
            <a:round/>
            <a:headEnd type="none" w="med" len="med"/>
            <a:tailEnd type="none" w="med" len="med"/>
          </a:ln>
          <a:effectLst/>
        </p:spPr>
        <p:txBody>
          <a:bodyPr vert="horz" wrap="square" lIns="91392" tIns="45696" rIns="91392" bIns="45696" numCol="1" rtlCol="0" anchor="t" anchorCtr="0" compatLnSpc="1">
            <a:prstTxWarp prst="textNoShape">
              <a:avLst/>
            </a:prstTxWarp>
          </a:bodyPr>
          <a:lstStyle/>
          <a:p>
            <a:pPr marL="0" marR="0" indent="0" algn="l" defTabSz="913943" rtl="0" eaLnBrk="0" fontAlgn="base" latinLnBrk="0" hangingPunct="0">
              <a:lnSpc>
                <a:spcPct val="100000"/>
              </a:lnSpc>
              <a:spcBef>
                <a:spcPct val="0"/>
              </a:spcBef>
              <a:spcAft>
                <a:spcPct val="0"/>
              </a:spcAft>
              <a:buClrTx/>
              <a:buSzTx/>
              <a:buFontTx/>
              <a:buNone/>
              <a:tabLst/>
            </a:pPr>
            <a:endParaRPr kumimoji="0" lang="en-US" sz="2399" b="0" i="0" u="none" strike="noStrike" cap="none" normalizeH="0" baseline="0">
              <a:ln>
                <a:noFill/>
              </a:ln>
              <a:solidFill>
                <a:schemeClr val="tx1"/>
              </a:solidFill>
              <a:effectLst/>
              <a:latin typeface="Arial" charset="-52"/>
              <a:ea typeface="Geneva" charset="0"/>
              <a:cs typeface="Geneva" charset="0"/>
            </a:endParaRPr>
          </a:p>
        </p:txBody>
      </p:sp>
      <p:sp>
        <p:nvSpPr>
          <p:cNvPr id="5" name="Slide Number Placeholder 1">
            <a:extLst>
              <a:ext uri="{FF2B5EF4-FFF2-40B4-BE49-F238E27FC236}">
                <a16:creationId xmlns:a16="http://schemas.microsoft.com/office/drawing/2014/main" id="{32617C2D-CC94-460B-B5B4-4C97DB3AAF1F}"/>
              </a:ext>
            </a:extLst>
          </p:cNvPr>
          <p:cNvSpPr txBox="1">
            <a:spLocks/>
          </p:cNvSpPr>
          <p:nvPr userDrawn="1"/>
        </p:nvSpPr>
        <p:spPr>
          <a:xfrm>
            <a:off x="11346494" y="65164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a:t>Page </a:t>
            </a:r>
            <a:fld id="{F1BC30E3-FFE5-4B91-AA19-87A149EBB9EE}" type="slidenum">
              <a:rPr sz="800" smtClean="0"/>
              <a:pPr/>
              <a:t>‹#›</a:t>
            </a:fld>
            <a:endParaRPr sz="800"/>
          </a:p>
        </p:txBody>
      </p:sp>
    </p:spTree>
    <p:extLst>
      <p:ext uri="{BB962C8B-B14F-4D97-AF65-F5344CB8AC3E}">
        <p14:creationId xmlns:p14="http://schemas.microsoft.com/office/powerpoint/2010/main" val="8676809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26D768-3D08-4487-B8D9-E4D170A05919}"/>
              </a:ext>
            </a:extLst>
          </p:cNvPr>
          <p:cNvSpPr txBox="1">
            <a:spLocks/>
          </p:cNvSpPr>
          <p:nvPr userDrawn="1"/>
        </p:nvSpPr>
        <p:spPr>
          <a:xfrm>
            <a:off x="11346494" y="65164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a:t>Page </a:t>
            </a:r>
            <a:fld id="{F1BC30E3-FFE5-4B91-AA19-87A149EBB9EE}" type="slidenum">
              <a:rPr sz="800" smtClean="0"/>
              <a:pPr/>
              <a:t>‹#›</a:t>
            </a:fld>
            <a:endParaRPr sz="800"/>
          </a:p>
        </p:txBody>
      </p:sp>
    </p:spTree>
    <p:extLst>
      <p:ext uri="{BB962C8B-B14F-4D97-AF65-F5344CB8AC3E}">
        <p14:creationId xmlns:p14="http://schemas.microsoft.com/office/powerpoint/2010/main" val="39925338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Master format">
    <p:spTree>
      <p:nvGrpSpPr>
        <p:cNvPr id="1" name=""/>
        <p:cNvGrpSpPr/>
        <p:nvPr/>
      </p:nvGrpSpPr>
      <p:grpSpPr>
        <a:xfrm>
          <a:off x="0" y="0"/>
          <a:ext cx="0" cy="0"/>
          <a:chOff x="0" y="0"/>
          <a:chExt cx="0" cy="0"/>
        </a:xfrm>
      </p:grpSpPr>
      <p:sp>
        <p:nvSpPr>
          <p:cNvPr id="12" name="Title 1"/>
          <p:cNvSpPr>
            <a:spLocks noGrp="1"/>
          </p:cNvSpPr>
          <p:nvPr>
            <p:ph type="title"/>
          </p:nvPr>
        </p:nvSpPr>
        <p:spPr>
          <a:xfrm>
            <a:off x="521277" y="426443"/>
            <a:ext cx="10977034" cy="528719"/>
          </a:xfrm>
        </p:spPr>
        <p:txBody>
          <a:bodyPr/>
          <a:lstStyle>
            <a:lvl1pPr>
              <a:defRPr sz="1800">
                <a:solidFill>
                  <a:schemeClr val="tx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3" name="Text Placeholder 2"/>
          <p:cNvSpPr>
            <a:spLocks noGrp="1"/>
          </p:cNvSpPr>
          <p:nvPr>
            <p:ph type="body" sz="quarter" idx="10"/>
          </p:nvPr>
        </p:nvSpPr>
        <p:spPr>
          <a:xfrm>
            <a:off x="521278" y="6172201"/>
            <a:ext cx="3563815" cy="228600"/>
          </a:xfrm>
        </p:spPr>
        <p:txBody>
          <a:bodyPr/>
          <a:lstStyle>
            <a:lvl1pPr marL="0" indent="0">
              <a:buNone/>
              <a:defRPr sz="1000" i="1">
                <a:solidFill>
                  <a:schemeClr val="tx1"/>
                </a:solidFill>
              </a:defRPr>
            </a:lvl1pPr>
            <a:lvl2pPr>
              <a:defRPr sz="1000"/>
            </a:lvl2pPr>
            <a:lvl3pPr>
              <a:defRPr sz="901"/>
            </a:lvl3pPr>
            <a:lvl4pPr>
              <a:defRPr sz="801"/>
            </a:lvl4pPr>
            <a:lvl5pPr>
              <a:defRPr sz="801"/>
            </a:lvl5pPr>
          </a:lstStyle>
          <a:p>
            <a:pPr lvl="0"/>
            <a:r>
              <a:rPr lang="en-US"/>
              <a:t>Click to edit Master text styles</a:t>
            </a:r>
          </a:p>
        </p:txBody>
      </p:sp>
      <p:sp>
        <p:nvSpPr>
          <p:cNvPr id="4" name="Slide Number Placeholder 1">
            <a:extLst>
              <a:ext uri="{FF2B5EF4-FFF2-40B4-BE49-F238E27FC236}">
                <a16:creationId xmlns:a16="http://schemas.microsoft.com/office/drawing/2014/main" id="{AADEC182-B3F7-4FFF-9542-C2FA90B18685}"/>
              </a:ext>
            </a:extLst>
          </p:cNvPr>
          <p:cNvSpPr txBox="1">
            <a:spLocks/>
          </p:cNvSpPr>
          <p:nvPr userDrawn="1"/>
        </p:nvSpPr>
        <p:spPr>
          <a:xfrm>
            <a:off x="11346494" y="65164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a:t>Page </a:t>
            </a:r>
            <a:fld id="{F1BC30E3-FFE5-4B91-AA19-87A149EBB9EE}" type="slidenum">
              <a:rPr sz="800" smtClean="0"/>
              <a:pPr/>
              <a:t>‹#›</a:t>
            </a:fld>
            <a:endParaRPr sz="800"/>
          </a:p>
        </p:txBody>
      </p:sp>
    </p:spTree>
    <p:extLst>
      <p:ext uri="{BB962C8B-B14F-4D97-AF65-F5344CB8AC3E}">
        <p14:creationId xmlns:p14="http://schemas.microsoft.com/office/powerpoint/2010/main" val="31083608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E5EEE6-D4B5-4C20-96E4-D75CDFC3A4C6}"/>
              </a:ext>
            </a:extLst>
          </p:cNvPr>
          <p:cNvPicPr>
            <a:picLocks noChangeAspect="1"/>
          </p:cNvPicPr>
          <p:nvPr userDrawn="1"/>
        </p:nvPicPr>
        <p:blipFill rotWithShape="1">
          <a:blip r:embed="rId2"/>
          <a:srcRect t="6401" b="-24"/>
          <a:stretch/>
        </p:blipFill>
        <p:spPr>
          <a:xfrm>
            <a:off x="0" y="0"/>
            <a:ext cx="12191999" cy="6858000"/>
          </a:xfrm>
          <a:prstGeom prst="rect">
            <a:avLst/>
          </a:prstGeom>
        </p:spPr>
      </p:pic>
      <p:pic>
        <p:nvPicPr>
          <p:cNvPr id="2" name="Picture 1">
            <a:extLst>
              <a:ext uri="{FF2B5EF4-FFF2-40B4-BE49-F238E27FC236}">
                <a16:creationId xmlns:a16="http://schemas.microsoft.com/office/drawing/2014/main" id="{CCDD346E-0DA6-4464-B3CB-FEB8B2280EDA}"/>
              </a:ext>
            </a:extLst>
          </p:cNvPr>
          <p:cNvPicPr>
            <a:picLocks noChangeAspect="1"/>
          </p:cNvPicPr>
          <p:nvPr userDrawn="1"/>
        </p:nvPicPr>
        <p:blipFill>
          <a:blip r:embed="rId3"/>
          <a:stretch>
            <a:fillRect/>
          </a:stretch>
        </p:blipFill>
        <p:spPr>
          <a:xfrm>
            <a:off x="-1" y="0"/>
            <a:ext cx="11414538" cy="6858000"/>
          </a:xfrm>
          <a:prstGeom prst="rect">
            <a:avLst/>
          </a:prstGeom>
        </p:spPr>
      </p:pic>
      <p:sp>
        <p:nvSpPr>
          <p:cNvPr id="9" name="Footer Placeholder 3">
            <a:extLst>
              <a:ext uri="{FF2B5EF4-FFF2-40B4-BE49-F238E27FC236}">
                <a16:creationId xmlns:a16="http://schemas.microsoft.com/office/drawing/2014/main" id="{970D501B-18AC-4998-8497-CBDE1B8738C6}"/>
              </a:ext>
            </a:extLst>
          </p:cNvPr>
          <p:cNvSpPr>
            <a:spLocks noGrp="1"/>
          </p:cNvSpPr>
          <p:nvPr>
            <p:ph type="ftr" sz="quarter" idx="11"/>
          </p:nvPr>
        </p:nvSpPr>
        <p:spPr>
          <a:xfrm>
            <a:off x="1446956" y="6471245"/>
            <a:ext cx="5787498" cy="212585"/>
          </a:xfrm>
          <a:prstGeom prst="rect">
            <a:avLst/>
          </a:prstGeom>
        </p:spPr>
        <p:txBody>
          <a:bodyPr/>
          <a:lstStyle/>
          <a:p>
            <a:pPr>
              <a:defRPr/>
            </a:pPr>
            <a:r>
              <a:rPr lang="en-US">
                <a:solidFill>
                  <a:prstClr val="white"/>
                </a:solidFill>
              </a:rPr>
              <a:t>Presentation title</a:t>
            </a:r>
          </a:p>
        </p:txBody>
      </p:sp>
      <p:sp>
        <p:nvSpPr>
          <p:cNvPr id="11" name="Slide Number Placeholder 4">
            <a:extLst>
              <a:ext uri="{FF2B5EF4-FFF2-40B4-BE49-F238E27FC236}">
                <a16:creationId xmlns:a16="http://schemas.microsoft.com/office/drawing/2014/main" id="{BB13DB33-1FD8-4CFD-BCCA-01D412600947}"/>
              </a:ext>
            </a:extLst>
          </p:cNvPr>
          <p:cNvSpPr>
            <a:spLocks noGrp="1"/>
          </p:cNvSpPr>
          <p:nvPr>
            <p:ph type="sldNum" sz="quarter" idx="12"/>
          </p:nvPr>
        </p:nvSpPr>
        <p:spPr>
          <a:xfrm>
            <a:off x="616901" y="6471244"/>
            <a:ext cx="662721" cy="180000"/>
          </a:xfrm>
          <a:prstGeom prst="rect">
            <a:avLst/>
          </a:prstGeom>
        </p:spPr>
        <p:txBody>
          <a:bodyPr/>
          <a:lstStyle/>
          <a:p>
            <a:pPr>
              <a:defRPr/>
            </a:pPr>
            <a:r>
              <a:rPr lang="en-GB">
                <a:solidFill>
                  <a:prstClr val="white"/>
                </a:solidFill>
              </a:rPr>
              <a:t>Page </a:t>
            </a:r>
            <a:fld id="{F1BC30E3-FFE5-4B91-AA19-87A149EBB9EE}" type="slidenum">
              <a:rPr smtClean="0">
                <a:solidFill>
                  <a:prstClr val="white"/>
                </a:solidFill>
              </a:rPr>
              <a:pPr>
                <a:defRPr/>
              </a:pPr>
              <a:t>‹#›</a:t>
            </a:fld>
            <a:endParaRPr>
              <a:solidFill>
                <a:prstClr val="white"/>
              </a:solidFill>
            </a:endParaRPr>
          </a:p>
        </p:txBody>
      </p:sp>
      <p:sp>
        <p:nvSpPr>
          <p:cNvPr id="12" name="Footer Placeholder 4">
            <a:extLst>
              <a:ext uri="{FF2B5EF4-FFF2-40B4-BE49-F238E27FC236}">
                <a16:creationId xmlns:a16="http://schemas.microsoft.com/office/drawing/2014/main" id="{4C80E671-380B-46FC-9627-94B52DDADA92}"/>
              </a:ext>
            </a:extLst>
          </p:cNvPr>
          <p:cNvSpPr txBox="1"/>
          <p:nvPr userDrawn="1"/>
        </p:nvSpPr>
        <p:spPr>
          <a:xfrm>
            <a:off x="8928872" y="6463629"/>
            <a:ext cx="2185443" cy="198428"/>
          </a:xfrm>
          <a:prstGeom prst="rect">
            <a:avLst/>
          </a:prstGeom>
        </p:spPr>
        <p:txBody>
          <a:bodyPr/>
          <a:lstStyle>
            <a:defPPr>
              <a:defRPr lang="en-US"/>
            </a:defPPr>
            <a:lvl1pPr marL="0" algn="l" defTabSz="914400" rtl="0" eaLnBrk="1" latinLnBrk="0" hangingPunct="1">
              <a:defRPr lang="en-US" sz="8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1855">
              <a:spcBef>
                <a:spcPct val="0"/>
              </a:spcBef>
              <a:spcAft>
                <a:spcPct val="0"/>
              </a:spcAft>
              <a:defRPr/>
            </a:pPr>
            <a:r>
              <a:rPr lang="en-IN" sz="650">
                <a:solidFill>
                  <a:srgbClr val="FFFFFF"/>
                </a:solidFill>
                <a:cs typeface="Arial"/>
              </a:rPr>
              <a:t>Confidential – All Rights Reserved – EY Consulting</a:t>
            </a:r>
          </a:p>
        </p:txBody>
      </p:sp>
      <p:sp>
        <p:nvSpPr>
          <p:cNvPr id="7" name="Slide Number Placeholder 1">
            <a:extLst>
              <a:ext uri="{FF2B5EF4-FFF2-40B4-BE49-F238E27FC236}">
                <a16:creationId xmlns:a16="http://schemas.microsoft.com/office/drawing/2014/main" id="{07F00DB3-98EA-4B04-80DD-ECFD9871BDEB}"/>
              </a:ext>
            </a:extLst>
          </p:cNvPr>
          <p:cNvSpPr txBox="1">
            <a:spLocks/>
          </p:cNvSpPr>
          <p:nvPr userDrawn="1"/>
        </p:nvSpPr>
        <p:spPr>
          <a:xfrm>
            <a:off x="11346494" y="6516456"/>
            <a:ext cx="662721" cy="180000"/>
          </a:xfrm>
          <a:prstGeom prst="rect">
            <a:avLst/>
          </a:prstGeom>
        </p:spPr>
        <p:txBody>
          <a:bodyPr/>
          <a:lstStyle>
            <a:defPPr>
              <a:defRPr lang="en-US"/>
            </a:defPPr>
            <a:lvl1pPr marL="0" algn="r" defTabSz="914400" rtl="0" eaLnBrk="1" latinLnBrk="0" hangingPunct="1">
              <a:defRPr lang="en-GB" sz="800" kern="120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a:t>Page </a:t>
            </a:r>
            <a:fld id="{F1BC30E3-FFE5-4B91-AA19-87A149EBB9EE}" type="slidenum">
              <a:rPr sz="800" smtClean="0"/>
              <a:pPr/>
              <a:t>‹#›</a:t>
            </a:fld>
            <a:endParaRPr sz="800"/>
          </a:p>
        </p:txBody>
      </p:sp>
    </p:spTree>
    <p:extLst>
      <p:ext uri="{BB962C8B-B14F-4D97-AF65-F5344CB8AC3E}">
        <p14:creationId xmlns:p14="http://schemas.microsoft.com/office/powerpoint/2010/main" val="354549406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over_Option 2">
    <p:spTree>
      <p:nvGrpSpPr>
        <p:cNvPr id="1" name=""/>
        <p:cNvGrpSpPr/>
        <p:nvPr/>
      </p:nvGrpSpPr>
      <p:grpSpPr>
        <a:xfrm>
          <a:off x="0" y="0"/>
          <a:ext cx="0" cy="0"/>
          <a:chOff x="0" y="0"/>
          <a:chExt cx="0" cy="0"/>
        </a:xfrm>
      </p:grpSpPr>
      <p:pic>
        <p:nvPicPr>
          <p:cNvPr id="25604" name="Picture 4" descr="Water being poured into a large tumbler">
            <a:extLst>
              <a:ext uri="{FF2B5EF4-FFF2-40B4-BE49-F238E27FC236}">
                <a16:creationId xmlns:a16="http://schemas.microsoft.com/office/drawing/2014/main" id="{1F567627-CC36-4062-9FB7-F790725F533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885"/>
            <a:ext cx="12209343" cy="686654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2CF454E1-D10D-461A-95A1-3CAD2ACF6524}"/>
              </a:ext>
            </a:extLst>
          </p:cNvPr>
          <p:cNvSpPr/>
          <p:nvPr userDrawn="1"/>
        </p:nvSpPr>
        <p:spPr>
          <a:xfrm rot="10800000">
            <a:off x="-17342" y="4273553"/>
            <a:ext cx="12191999" cy="2582562"/>
          </a:xfrm>
          <a:prstGeom prst="rect">
            <a:avLst/>
          </a:prstGeom>
          <a:gradFill flip="none" rotWithShape="1">
            <a:gsLst>
              <a:gs pos="0">
                <a:schemeClr val="bg2">
                  <a:alpha val="57000"/>
                </a:schemeClr>
              </a:gs>
              <a:gs pos="100000">
                <a:schemeClr val="bg2">
                  <a:alpha val="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8">
              <a:solidFill>
                <a:schemeClr val="tx1"/>
              </a:solidFill>
            </a:endParaRPr>
          </a:p>
        </p:txBody>
      </p:sp>
      <p:sp>
        <p:nvSpPr>
          <p:cNvPr id="5" name="Rectangle 4">
            <a:extLst>
              <a:ext uri="{FF2B5EF4-FFF2-40B4-BE49-F238E27FC236}">
                <a16:creationId xmlns:a16="http://schemas.microsoft.com/office/drawing/2014/main" id="{194ECA37-4F5D-4E57-B401-BF67DAAD60BF}"/>
              </a:ext>
            </a:extLst>
          </p:cNvPr>
          <p:cNvSpPr/>
          <p:nvPr userDrawn="1"/>
        </p:nvSpPr>
        <p:spPr>
          <a:xfrm rot="10800000">
            <a:off x="2" y="4275438"/>
            <a:ext cx="12191999" cy="2582562"/>
          </a:xfrm>
          <a:prstGeom prst="rect">
            <a:avLst/>
          </a:prstGeom>
          <a:gradFill flip="none" rotWithShape="1">
            <a:gsLst>
              <a:gs pos="0">
                <a:schemeClr val="bg2">
                  <a:alpha val="57000"/>
                </a:schemeClr>
              </a:gs>
              <a:gs pos="100000">
                <a:schemeClr val="bg2">
                  <a:alpha val="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8">
              <a:solidFill>
                <a:schemeClr val="tx1"/>
              </a:solidFill>
            </a:endParaRPr>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836224" y="5742257"/>
            <a:ext cx="558026" cy="65378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grpSp>
      <p:sp>
        <p:nvSpPr>
          <p:cNvPr id="9" name="Freeform 56">
            <a:extLst>
              <a:ext uri="{FF2B5EF4-FFF2-40B4-BE49-F238E27FC236}">
                <a16:creationId xmlns:a16="http://schemas.microsoft.com/office/drawing/2014/main" id="{13895DAB-3D62-4437-A446-81EABCB5D503}"/>
              </a:ext>
            </a:extLst>
          </p:cNvPr>
          <p:cNvSpPr/>
          <p:nvPr userDrawn="1"/>
        </p:nvSpPr>
        <p:spPr>
          <a:xfrm>
            <a:off x="497856" y="2025627"/>
            <a:ext cx="4491094" cy="3264060"/>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0" name="Title 1">
            <a:extLst>
              <a:ext uri="{FF2B5EF4-FFF2-40B4-BE49-F238E27FC236}">
                <a16:creationId xmlns:a16="http://schemas.microsoft.com/office/drawing/2014/main" id="{8B2C6613-9DD9-4310-AA8B-A6E3D1B4DAFE}"/>
              </a:ext>
            </a:extLst>
          </p:cNvPr>
          <p:cNvSpPr>
            <a:spLocks noGrp="1"/>
          </p:cNvSpPr>
          <p:nvPr>
            <p:ph type="ctrTitle"/>
          </p:nvPr>
        </p:nvSpPr>
        <p:spPr>
          <a:xfrm>
            <a:off x="775102" y="3184186"/>
            <a:ext cx="3826776" cy="1075936"/>
          </a:xfrm>
        </p:spPr>
        <p:txBody>
          <a:bodyPr/>
          <a:lstStyle>
            <a:lvl1pPr>
              <a:defRPr sz="3196" b="0">
                <a:solidFill>
                  <a:schemeClr val="bg1"/>
                </a:solidFill>
                <a:latin typeface="EYInterstate Light" panose="02000506000000020004" pitchFamily="2" charset="0"/>
                <a:cs typeface="Arial" pitchFamily="34" charset="0"/>
              </a:defRPr>
            </a:lvl1pPr>
          </a:lstStyle>
          <a:p>
            <a:endParaRPr lang="en-US"/>
          </a:p>
        </p:txBody>
      </p:sp>
      <p:pic>
        <p:nvPicPr>
          <p:cNvPr id="12" name="Picture 11">
            <a:extLst>
              <a:ext uri="{FF2B5EF4-FFF2-40B4-BE49-F238E27FC236}">
                <a16:creationId xmlns:a16="http://schemas.microsoft.com/office/drawing/2014/main" id="{3BD7846B-6296-4CC1-AAF9-91AA1CD810A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596" y="115094"/>
            <a:ext cx="1730829" cy="365126"/>
          </a:xfrm>
          <a:prstGeom prst="rect">
            <a:avLst/>
          </a:prstGeom>
        </p:spPr>
      </p:pic>
      <p:sp>
        <p:nvSpPr>
          <p:cNvPr id="13" name="Slide Number Placeholder 1">
            <a:extLst>
              <a:ext uri="{FF2B5EF4-FFF2-40B4-BE49-F238E27FC236}">
                <a16:creationId xmlns:a16="http://schemas.microsoft.com/office/drawing/2014/main" id="{1EC69631-FC8C-47EC-A982-67DA3751D154}"/>
              </a:ext>
            </a:extLst>
          </p:cNvPr>
          <p:cNvSpPr txBox="1">
            <a:spLocks/>
          </p:cNvSpPr>
          <p:nvPr userDrawn="1"/>
        </p:nvSpPr>
        <p:spPr>
          <a:xfrm>
            <a:off x="11393388" y="6520063"/>
            <a:ext cx="662376" cy="17990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3486">
              <a:defRPr/>
            </a:pPr>
            <a:r>
              <a:rPr lang="en-IN" sz="800">
                <a:solidFill>
                  <a:prstClr val="white"/>
                </a:solidFill>
                <a:latin typeface="EYInterstate" panose="02000503020000020004" pitchFamily="2" charset="0"/>
              </a:rPr>
              <a:t>Page </a:t>
            </a:r>
            <a:fld id="{F1BC30E3-FFE5-4B91-AA19-87A149EBB9EE}" type="slidenum">
              <a:rPr lang="en-GB" sz="800">
                <a:solidFill>
                  <a:prstClr val="white"/>
                </a:solidFill>
                <a:latin typeface="EYInterstate" panose="02000503020000020004" pitchFamily="2" charset="0"/>
              </a:rPr>
              <a:pPr algn="r" defTabSz="913486">
                <a:defRPr/>
              </a:pPr>
              <a:t>‹#›</a:t>
            </a:fld>
            <a:endParaRPr lang="en-GB" sz="800">
              <a:solidFill>
                <a:prstClr val="white"/>
              </a:solidFill>
              <a:latin typeface="EYInterstate" panose="02000503020000020004" pitchFamily="2" charset="0"/>
            </a:endParaRPr>
          </a:p>
        </p:txBody>
      </p:sp>
      <p:sp>
        <p:nvSpPr>
          <p:cNvPr id="16" name="Footer Placeholder 1">
            <a:extLst>
              <a:ext uri="{FF2B5EF4-FFF2-40B4-BE49-F238E27FC236}">
                <a16:creationId xmlns:a16="http://schemas.microsoft.com/office/drawing/2014/main" id="{6B0D7C43-E035-478F-820A-55216B930D7D}"/>
              </a:ext>
            </a:extLst>
          </p:cNvPr>
          <p:cNvSpPr txBox="1">
            <a:spLocks/>
          </p:cNvSpPr>
          <p:nvPr userDrawn="1"/>
        </p:nvSpPr>
        <p:spPr>
          <a:xfrm>
            <a:off x="4039672" y="6491452"/>
            <a:ext cx="4112658" cy="22831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900">
                <a:solidFill>
                  <a:prstClr val="white"/>
                </a:solidFill>
              </a:rPr>
              <a:t>Strictly Confidential</a:t>
            </a:r>
          </a:p>
        </p:txBody>
      </p:sp>
    </p:spTree>
    <p:extLst>
      <p:ext uri="{BB962C8B-B14F-4D97-AF65-F5344CB8AC3E}">
        <p14:creationId xmlns:p14="http://schemas.microsoft.com/office/powerpoint/2010/main" val="722332194"/>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9FFA-C420-4396-A7F7-F717ABBB4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550D17-6AA0-4A55-9D78-586F6CED74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B9F6A6-BA1F-46DE-BD81-BC4E844A87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8BC819-6898-453A-9B94-EDC0EB515C37}"/>
              </a:ext>
            </a:extLst>
          </p:cNvPr>
          <p:cNvSpPr>
            <a:spLocks noGrp="1"/>
          </p:cNvSpPr>
          <p:nvPr>
            <p:ph type="dt" sz="half" idx="10"/>
          </p:nvPr>
        </p:nvSpPr>
        <p:spPr/>
        <p:txBody>
          <a:bodyPr/>
          <a:lstStyle/>
          <a:p>
            <a:fld id="{41CAA37D-E14F-450D-B10A-C8BF8F9801E0}" type="datetimeFigureOut">
              <a:rPr lang="en-US" smtClean="0"/>
              <a:t>6/11/2022</a:t>
            </a:fld>
            <a:endParaRPr lang="en-US"/>
          </a:p>
        </p:txBody>
      </p:sp>
      <p:sp>
        <p:nvSpPr>
          <p:cNvPr id="6" name="Footer Placeholder 5">
            <a:extLst>
              <a:ext uri="{FF2B5EF4-FFF2-40B4-BE49-F238E27FC236}">
                <a16:creationId xmlns:a16="http://schemas.microsoft.com/office/drawing/2014/main" id="{43079E8C-F25A-4574-BB01-2C7B470255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6F0827-4E9C-4587-992D-A1600557E793}"/>
              </a:ext>
            </a:extLst>
          </p:cNvPr>
          <p:cNvSpPr>
            <a:spLocks noGrp="1"/>
          </p:cNvSpPr>
          <p:nvPr>
            <p:ph type="sldNum" sz="quarter" idx="12"/>
          </p:nvPr>
        </p:nvSpPr>
        <p:spPr/>
        <p:txBody>
          <a:bodyPr/>
          <a:lstStyle/>
          <a:p>
            <a:fld id="{210C305D-B769-4160-AEB3-594029C97561}" type="slidenum">
              <a:rPr lang="en-US" smtClean="0"/>
              <a:t>‹#›</a:t>
            </a:fld>
            <a:endParaRPr lang="en-US"/>
          </a:p>
        </p:txBody>
      </p:sp>
    </p:spTree>
    <p:extLst>
      <p:ext uri="{BB962C8B-B14F-4D97-AF65-F5344CB8AC3E}">
        <p14:creationId xmlns:p14="http://schemas.microsoft.com/office/powerpoint/2010/main" val="3269660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1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1" name="Title 1"/>
          <p:cNvSpPr>
            <a:spLocks noGrp="1"/>
          </p:cNvSpPr>
          <p:nvPr>
            <p:ph type="ctrTitle"/>
          </p:nvPr>
        </p:nvSpPr>
        <p:spPr>
          <a:xfrm>
            <a:off x="775100" y="1954221"/>
            <a:ext cx="4326679" cy="979702"/>
          </a:xfrm>
        </p:spPr>
        <p:txBody>
          <a:bodyPr/>
          <a:lstStyle>
            <a:lvl1pPr>
              <a:defRPr sz="2999" b="0">
                <a:solidFill>
                  <a:schemeClr val="tx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tx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2490" y="5709060"/>
            <a:ext cx="8117873"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744" y="5605201"/>
            <a:ext cx="1044529" cy="197581"/>
          </a:xfrm>
          <a:prstGeom prst="rect">
            <a:avLst/>
          </a:prstGeom>
          <a:noFill/>
        </p:spPr>
        <p:txBody>
          <a:bodyPr wrap="square" lIns="0" tIns="0" rIns="0" bIns="0" rtlCol="0" anchor="ctr" anchorCtr="0">
            <a:noAutofit/>
          </a:bodyPr>
          <a:lstStyle/>
          <a:p>
            <a:r>
              <a:rPr lang="en-GB" sz="1199"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2490" y="6019189"/>
            <a:ext cx="3087667" cy="180000"/>
          </a:xfrm>
        </p:spPr>
        <p:txBody>
          <a:bodyPr/>
          <a:lstStyle>
            <a:lvl1pPr marL="0" indent="0">
              <a:buNone/>
              <a:defRPr sz="1199">
                <a:solidFill>
                  <a:schemeClr val="tx2"/>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2490" y="6216807"/>
            <a:ext cx="3087667" cy="180000"/>
          </a:xfrm>
        </p:spPr>
        <p:txBody>
          <a:bodyPr/>
          <a:lstStyle>
            <a:lvl1pPr marL="0" indent="0">
              <a:buNone/>
              <a:defRPr sz="1199">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743" y="5914642"/>
            <a:ext cx="575700" cy="576000"/>
          </a:xfrm>
          <a:prstGeom prst="ellipse">
            <a:avLst/>
          </a:prstGeom>
        </p:spPr>
        <p:txBody>
          <a:bodyPr anchor="ctr"/>
          <a:lstStyle>
            <a:lvl1pPr marL="0" indent="0" algn="ctr">
              <a:buNone/>
              <a:defRPr sz="900">
                <a:solidFill>
                  <a:schemeClr val="bg1"/>
                </a:solidFill>
              </a:defRPr>
            </a:lvl1pPr>
          </a:lstStyle>
          <a:p>
            <a:endParaRPr lang="en-GB" dirty="0"/>
          </a:p>
        </p:txBody>
      </p:sp>
      <p:grpSp>
        <p:nvGrpSpPr>
          <p:cNvPr id="15" name="Group 4">
            <a:extLst>
              <a:ext uri="{FF2B5EF4-FFF2-40B4-BE49-F238E27FC236}">
                <a16:creationId xmlns:a16="http://schemas.microsoft.com/office/drawing/2014/main" id="{6B891F47-1BBE-4926-81DF-B17907D2F8E1}"/>
              </a:ext>
            </a:extLst>
          </p:cNvPr>
          <p:cNvGrpSpPr>
            <a:grpSpLocks noChangeAspect="1"/>
          </p:cNvGrpSpPr>
          <p:nvPr userDrawn="1"/>
        </p:nvGrpSpPr>
        <p:grpSpPr bwMode="auto">
          <a:xfrm>
            <a:off x="10359392" y="4960938"/>
            <a:ext cx="1224912" cy="1435100"/>
            <a:chOff x="6529" y="3125"/>
            <a:chExt cx="772" cy="904"/>
          </a:xfrm>
        </p:grpSpPr>
        <p:sp>
          <p:nvSpPr>
            <p:cNvPr id="17" name="Freeform 5">
              <a:extLst>
                <a:ext uri="{FF2B5EF4-FFF2-40B4-BE49-F238E27FC236}">
                  <a16:creationId xmlns:a16="http://schemas.microsoft.com/office/drawing/2014/main" id="{0A2A4AEF-C603-4360-9387-8879E71862A6}"/>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18" name="Freeform 6">
              <a:extLst>
                <a:ext uri="{FF2B5EF4-FFF2-40B4-BE49-F238E27FC236}">
                  <a16:creationId xmlns:a16="http://schemas.microsoft.com/office/drawing/2014/main" id="{54797EE6-BAEA-4DA7-95C2-6B09B77D317C}"/>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grpSp>
    </p:spTree>
    <p:extLst>
      <p:ext uri="{BB962C8B-B14F-4D97-AF65-F5344CB8AC3E}">
        <p14:creationId xmlns:p14="http://schemas.microsoft.com/office/powerpoint/2010/main" val="281870112"/>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4B0007-DA02-48C7-9137-9386DFC24A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1" name="Title 1"/>
          <p:cNvSpPr>
            <a:spLocks noGrp="1"/>
          </p:cNvSpPr>
          <p:nvPr>
            <p:ph type="ctrTitle"/>
          </p:nvPr>
        </p:nvSpPr>
        <p:spPr>
          <a:xfrm>
            <a:off x="775100" y="1954221"/>
            <a:ext cx="4326679" cy="979702"/>
          </a:xfrm>
        </p:spPr>
        <p:txBody>
          <a:bodyPr/>
          <a:lstStyle>
            <a:lvl1pPr>
              <a:defRPr sz="2999" b="0">
                <a:solidFill>
                  <a:schemeClr val="tx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tx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59392" y="4960938"/>
            <a:ext cx="1224912"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grpSp>
    </p:spTree>
    <p:extLst>
      <p:ext uri="{BB962C8B-B14F-4D97-AF65-F5344CB8AC3E}">
        <p14:creationId xmlns:p14="http://schemas.microsoft.com/office/powerpoint/2010/main" val="1481353922"/>
      </p:ext>
    </p:extLst>
  </p:cSld>
  <p:clrMapOvr>
    <a:masterClrMapping/>
  </p:clrMapOvr>
  <p:extLst>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7856" y="5826613"/>
            <a:ext cx="3876004"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grpSp>
      <p:sp>
        <p:nvSpPr>
          <p:cNvPr id="18" name="Title 1"/>
          <p:cNvSpPr>
            <a:spLocks noGrp="1"/>
          </p:cNvSpPr>
          <p:nvPr userDrawn="1">
            <p:ph type="ctrTitle"/>
          </p:nvPr>
        </p:nvSpPr>
        <p:spPr>
          <a:xfrm>
            <a:off x="944388" y="2158329"/>
            <a:ext cx="4781392"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9" name="Subtitle 2"/>
          <p:cNvSpPr>
            <a:spLocks noGrp="1"/>
          </p:cNvSpPr>
          <p:nvPr userDrawn="1">
            <p:ph type="subTitle" idx="1"/>
          </p:nvPr>
        </p:nvSpPr>
        <p:spPr>
          <a:xfrm>
            <a:off x="944580" y="3200329"/>
            <a:ext cx="480552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112" y="723658"/>
            <a:ext cx="5677988"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sz="1799" dirty="0"/>
          </a:p>
        </p:txBody>
      </p:sp>
      <p:sp>
        <p:nvSpPr>
          <p:cNvPr id="4" name="Freeform: Shape 3">
            <a:extLst>
              <a:ext uri="{FF2B5EF4-FFF2-40B4-BE49-F238E27FC236}">
                <a16:creationId xmlns:a16="http://schemas.microsoft.com/office/drawing/2014/main" id="{15324C54-B75E-4AC0-90C2-FA558C7716F7}"/>
              </a:ext>
            </a:extLst>
          </p:cNvPr>
          <p:cNvSpPr/>
          <p:nvPr/>
        </p:nvSpPr>
        <p:spPr>
          <a:xfrm>
            <a:off x="489112"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dirty="0"/>
          </a:p>
        </p:txBody>
      </p:sp>
      <p:sp>
        <p:nvSpPr>
          <p:cNvPr id="5" name="Freeform: Shape 4">
            <a:extLst>
              <a:ext uri="{FF2B5EF4-FFF2-40B4-BE49-F238E27FC236}">
                <a16:creationId xmlns:a16="http://schemas.microsoft.com/office/drawing/2014/main" id="{CAA95478-C099-485F-AD95-A617656C6C7C}"/>
              </a:ext>
            </a:extLst>
          </p:cNvPr>
          <p:cNvSpPr/>
          <p:nvPr/>
        </p:nvSpPr>
        <p:spPr>
          <a:xfrm>
            <a:off x="774294"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dirty="0"/>
          </a:p>
        </p:txBody>
      </p:sp>
      <p:sp>
        <p:nvSpPr>
          <p:cNvPr id="6" name="Freeform: Shape 5">
            <a:extLst>
              <a:ext uri="{FF2B5EF4-FFF2-40B4-BE49-F238E27FC236}">
                <a16:creationId xmlns:a16="http://schemas.microsoft.com/office/drawing/2014/main" id="{D65680A1-86D1-44C2-AA38-0DF5735F1F26}"/>
              </a:ext>
            </a:extLst>
          </p:cNvPr>
          <p:cNvSpPr/>
          <p:nvPr/>
        </p:nvSpPr>
        <p:spPr>
          <a:xfrm>
            <a:off x="1059359"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dirty="0"/>
          </a:p>
        </p:txBody>
      </p:sp>
      <p:grpSp>
        <p:nvGrpSpPr>
          <p:cNvPr id="104" name="Group 4">
            <a:extLst>
              <a:ext uri="{FF2B5EF4-FFF2-40B4-BE49-F238E27FC236}">
                <a16:creationId xmlns:a16="http://schemas.microsoft.com/office/drawing/2014/main" id="{89402076-F24D-44C5-B8A7-1127F9C4B9B7}"/>
              </a:ext>
            </a:extLst>
          </p:cNvPr>
          <p:cNvGrpSpPr>
            <a:grpSpLocks noChangeAspect="1"/>
          </p:cNvGrpSpPr>
          <p:nvPr userDrawn="1"/>
        </p:nvGrpSpPr>
        <p:grpSpPr bwMode="auto">
          <a:xfrm>
            <a:off x="10359392" y="4960938"/>
            <a:ext cx="1224912" cy="1435100"/>
            <a:chOff x="6529" y="3125"/>
            <a:chExt cx="772" cy="904"/>
          </a:xfrm>
        </p:grpSpPr>
        <p:sp>
          <p:nvSpPr>
            <p:cNvPr id="105" name="Freeform 5">
              <a:extLst>
                <a:ext uri="{FF2B5EF4-FFF2-40B4-BE49-F238E27FC236}">
                  <a16:creationId xmlns:a16="http://schemas.microsoft.com/office/drawing/2014/main" id="{A239DDBF-0740-4B20-9CF3-A05C2A0BF592}"/>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106" name="Freeform 6">
              <a:extLst>
                <a:ext uri="{FF2B5EF4-FFF2-40B4-BE49-F238E27FC236}">
                  <a16:creationId xmlns:a16="http://schemas.microsoft.com/office/drawing/2014/main" id="{380EECCA-3396-425E-AB04-F11ABB1B509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grpSp>
    </p:spTree>
    <p:extLst>
      <p:ext uri="{BB962C8B-B14F-4D97-AF65-F5344CB8AC3E}">
        <p14:creationId xmlns:p14="http://schemas.microsoft.com/office/powerpoint/2010/main" val="3798425601"/>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32889845-07EE-48FB-A972-F8ECF1EF871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5" name="Graphic 84">
            <a:extLst>
              <a:ext uri="{FF2B5EF4-FFF2-40B4-BE49-F238E27FC236}">
                <a16:creationId xmlns:a16="http://schemas.microsoft.com/office/drawing/2014/main" id="{819BCB30-E1AA-4383-BEF0-0BE30C6425D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9111" y="869577"/>
            <a:ext cx="4845500" cy="3933825"/>
          </a:xfrm>
          <a:prstGeom prst="rect">
            <a:avLst/>
          </a:prstGeom>
        </p:spPr>
      </p:pic>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7856" y="5826613"/>
            <a:ext cx="3876004"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dirty="0">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388" y="2158329"/>
            <a:ext cx="3998354"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4580" y="3200329"/>
            <a:ext cx="401853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grpSp>
        <p:nvGrpSpPr>
          <p:cNvPr id="82" name="Group 4">
            <a:extLst>
              <a:ext uri="{FF2B5EF4-FFF2-40B4-BE49-F238E27FC236}">
                <a16:creationId xmlns:a16="http://schemas.microsoft.com/office/drawing/2014/main" id="{A63454B3-EB4E-450A-98AA-6B5943D89732}"/>
              </a:ext>
            </a:extLst>
          </p:cNvPr>
          <p:cNvGrpSpPr>
            <a:grpSpLocks noChangeAspect="1"/>
          </p:cNvGrpSpPr>
          <p:nvPr userDrawn="1"/>
        </p:nvGrpSpPr>
        <p:grpSpPr bwMode="auto">
          <a:xfrm>
            <a:off x="10359392" y="4960938"/>
            <a:ext cx="1224912" cy="1435100"/>
            <a:chOff x="6529" y="3125"/>
            <a:chExt cx="772" cy="904"/>
          </a:xfrm>
        </p:grpSpPr>
        <p:sp>
          <p:nvSpPr>
            <p:cNvPr id="83" name="Freeform 5">
              <a:extLst>
                <a:ext uri="{FF2B5EF4-FFF2-40B4-BE49-F238E27FC236}">
                  <a16:creationId xmlns:a16="http://schemas.microsoft.com/office/drawing/2014/main" id="{C4ED221A-C963-42C0-91ED-C597F6BDAF9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84" name="Freeform 6">
              <a:extLst>
                <a:ext uri="{FF2B5EF4-FFF2-40B4-BE49-F238E27FC236}">
                  <a16:creationId xmlns:a16="http://schemas.microsoft.com/office/drawing/2014/main" id="{7956D1CB-5F24-4766-80AE-D7551538344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grpSp>
    </p:spTree>
    <p:extLst>
      <p:ext uri="{BB962C8B-B14F-4D97-AF65-F5344CB8AC3E}">
        <p14:creationId xmlns:p14="http://schemas.microsoft.com/office/powerpoint/2010/main" val="458386647"/>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sz="2399">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4" name="Date Placeholder 3">
            <a:extLst>
              <a:ext uri="{FF2B5EF4-FFF2-40B4-BE49-F238E27FC236}">
                <a16:creationId xmlns:a16="http://schemas.microsoft.com/office/drawing/2014/main" id="{148806A2-2AA7-4EC7-8FA5-6DD8E9FC1AD1}"/>
              </a:ext>
            </a:extLst>
          </p:cNvPr>
          <p:cNvSpPr>
            <a:spLocks noGrp="1"/>
          </p:cNvSpPr>
          <p:nvPr>
            <p:ph type="dt" sz="half" idx="10"/>
          </p:nvPr>
        </p:nvSpPr>
        <p:spPr/>
        <p:txBody>
          <a:bodyPr/>
          <a:lstStyle/>
          <a:p>
            <a:fld id="{97B14021-CB4E-4A4F-8709-D33FAB29C8FB}" type="datetime3">
              <a:rPr lang="en-US" smtClean="0"/>
              <a:t>11 June 2022</a:t>
            </a:fld>
            <a:endParaRPr lang="en-IN" dirty="0"/>
          </a:p>
        </p:txBody>
      </p:sp>
      <p:sp>
        <p:nvSpPr>
          <p:cNvPr id="5" name="Footer Placeholder 4">
            <a:extLst>
              <a:ext uri="{FF2B5EF4-FFF2-40B4-BE49-F238E27FC236}">
                <a16:creationId xmlns:a16="http://schemas.microsoft.com/office/drawing/2014/main" id="{8C56F6B4-9E49-490D-8FE1-DB9035090F2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3C35AEC-478D-4BBF-9883-4CE09EB36AB9}"/>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
        <p:nvSpPr>
          <p:cNvPr id="8" name="Text Placeholder 2">
            <a:extLst>
              <a:ext uri="{FF2B5EF4-FFF2-40B4-BE49-F238E27FC236}">
                <a16:creationId xmlns:a16="http://schemas.microsoft.com/office/drawing/2014/main" id="{AC5F387F-0A77-424D-88D8-FFE5F0CA22D3}"/>
              </a:ext>
            </a:extLst>
          </p:cNvPr>
          <p:cNvSpPr>
            <a:spLocks noGrp="1"/>
          </p:cNvSpPr>
          <p:nvPr>
            <p:ph idx="1"/>
          </p:nvPr>
        </p:nvSpPr>
        <p:spPr>
          <a:xfrm>
            <a:off x="609601" y="1137920"/>
            <a:ext cx="10972800"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6878819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94200"/>
            <a:ext cx="10972800" cy="590400"/>
          </a:xfrm>
        </p:spPr>
        <p:txBody>
          <a:bodyPr/>
          <a:lstStyle>
            <a:lvl1pPr>
              <a:defRPr sz="2399">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3" name="Date Placeholder 2">
            <a:extLst>
              <a:ext uri="{FF2B5EF4-FFF2-40B4-BE49-F238E27FC236}">
                <a16:creationId xmlns:a16="http://schemas.microsoft.com/office/drawing/2014/main" id="{40F0AABF-D862-4E52-856A-98A908BD81E4}"/>
              </a:ext>
            </a:extLst>
          </p:cNvPr>
          <p:cNvSpPr>
            <a:spLocks noGrp="1"/>
          </p:cNvSpPr>
          <p:nvPr>
            <p:ph type="dt" sz="half" idx="10"/>
          </p:nvPr>
        </p:nvSpPr>
        <p:spPr/>
        <p:txBody>
          <a:bodyPr/>
          <a:lstStyle/>
          <a:p>
            <a:fld id="{EE19B0F1-44AD-42A5-9A37-2FB41F1EC903}" type="datetime3">
              <a:rPr lang="en-US" smtClean="0"/>
              <a:t>11 June 2022</a:t>
            </a:fld>
            <a:endParaRPr lang="en-IN" dirty="0"/>
          </a:p>
        </p:txBody>
      </p:sp>
      <p:sp>
        <p:nvSpPr>
          <p:cNvPr id="4" name="Footer Placeholder 3">
            <a:extLst>
              <a:ext uri="{FF2B5EF4-FFF2-40B4-BE49-F238E27FC236}">
                <a16:creationId xmlns:a16="http://schemas.microsoft.com/office/drawing/2014/main" id="{7F5FDC76-F946-4827-A773-FCD68068B859}"/>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ABF873B-E40B-4AF7-8D2F-967775EB8EA6}"/>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28002992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4852" y="1"/>
            <a:ext cx="3997149" cy="6156104"/>
          </a:xfrm>
        </p:spPr>
        <p:txBody>
          <a:bodyPr/>
          <a:lstStyle/>
          <a:p>
            <a:endParaRPr lang="en-IN" dirty="0"/>
          </a:p>
        </p:txBody>
      </p:sp>
      <p:sp>
        <p:nvSpPr>
          <p:cNvPr id="2" name="Title 1"/>
          <p:cNvSpPr>
            <a:spLocks noGrp="1"/>
          </p:cNvSpPr>
          <p:nvPr>
            <p:ph type="title"/>
          </p:nvPr>
        </p:nvSpPr>
        <p:spPr>
          <a:xfrm>
            <a:off x="609601" y="294200"/>
            <a:ext cx="7440547" cy="590400"/>
          </a:xfrm>
        </p:spPr>
        <p:txBody>
          <a:bodyPr/>
          <a:lstStyle>
            <a:lvl1pPr>
              <a:defRPr sz="2399">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601" y="1137921"/>
            <a:ext cx="7295842" cy="873760"/>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601" y="2311401"/>
            <a:ext cx="3578253" cy="384470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7190" y="2311402"/>
            <a:ext cx="3578253" cy="1254759"/>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7190" y="4236721"/>
            <a:ext cx="3578253" cy="1944160"/>
          </a:xfrm>
        </p:spPr>
        <p:txBody>
          <a:bodyPr numCol="1"/>
          <a:lstStyle>
            <a:lvl1pPr marL="0" indent="0">
              <a:buNone/>
              <a:defRPr sz="1799">
                <a:solidFill>
                  <a:schemeClr val="bg1"/>
                </a:solidFill>
                <a:latin typeface="Georgia" panose="02040502050405020303" pitchFamily="18" charset="0"/>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601" y="907750"/>
            <a:ext cx="7440548"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4" name="Date Placeholder 3">
            <a:extLst>
              <a:ext uri="{FF2B5EF4-FFF2-40B4-BE49-F238E27FC236}">
                <a16:creationId xmlns:a16="http://schemas.microsoft.com/office/drawing/2014/main" id="{38FDA286-FC7C-4768-AFFF-1618056D687D}"/>
              </a:ext>
            </a:extLst>
          </p:cNvPr>
          <p:cNvSpPr>
            <a:spLocks noGrp="1"/>
          </p:cNvSpPr>
          <p:nvPr>
            <p:ph type="dt" sz="half" idx="14"/>
          </p:nvPr>
        </p:nvSpPr>
        <p:spPr/>
        <p:txBody>
          <a:bodyPr/>
          <a:lstStyle/>
          <a:p>
            <a:fld id="{FAA65521-E907-4B6A-8E88-DD4BEE4ED137}" type="datetime3">
              <a:rPr lang="en-US" smtClean="0"/>
              <a:t>11 June 2022</a:t>
            </a:fld>
            <a:endParaRPr lang="en-IN" dirty="0"/>
          </a:p>
        </p:txBody>
      </p:sp>
      <p:sp>
        <p:nvSpPr>
          <p:cNvPr id="6" name="Footer Placeholder 5">
            <a:extLst>
              <a:ext uri="{FF2B5EF4-FFF2-40B4-BE49-F238E27FC236}">
                <a16:creationId xmlns:a16="http://schemas.microsoft.com/office/drawing/2014/main" id="{69C73E4D-1EBD-404A-B8F4-9B8AD7336F33}"/>
              </a:ext>
            </a:extLst>
          </p:cNvPr>
          <p:cNvSpPr>
            <a:spLocks noGrp="1"/>
          </p:cNvSpPr>
          <p:nvPr>
            <p:ph type="ftr" sz="quarter" idx="15"/>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159C267-49E7-46A8-B353-C5EB81154AB5}"/>
              </a:ext>
            </a:extLst>
          </p:cNvPr>
          <p:cNvSpPr>
            <a:spLocks noGrp="1"/>
          </p:cNvSpPr>
          <p:nvPr>
            <p:ph type="sldNum" sz="quarter" idx="16"/>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40794521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1"/>
            <a:ext cx="2383219" cy="6857999"/>
          </a:xfrm>
        </p:spPr>
        <p:txBody>
          <a:bodyPr/>
          <a:lstStyle/>
          <a:p>
            <a:endParaRPr lang="en-IN" dirty="0"/>
          </a:p>
        </p:txBody>
      </p:sp>
      <p:sp>
        <p:nvSpPr>
          <p:cNvPr id="2" name="Title 1"/>
          <p:cNvSpPr>
            <a:spLocks noGrp="1"/>
          </p:cNvSpPr>
          <p:nvPr>
            <p:ph type="title"/>
          </p:nvPr>
        </p:nvSpPr>
        <p:spPr>
          <a:xfrm>
            <a:off x="2693891" y="294200"/>
            <a:ext cx="8887371" cy="590400"/>
          </a:xfrm>
        </p:spPr>
        <p:txBody>
          <a:bodyPr/>
          <a:lstStyle>
            <a:lvl1pPr>
              <a:defRPr sz="2399">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3890" y="1137921"/>
            <a:ext cx="2741454" cy="5018184"/>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4102" y="1137921"/>
            <a:ext cx="2802382" cy="501818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5241" y="1137922"/>
            <a:ext cx="2767159" cy="2796151"/>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3891" y="907750"/>
            <a:ext cx="8887371"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4" name="Date Placeholder 3">
            <a:extLst>
              <a:ext uri="{FF2B5EF4-FFF2-40B4-BE49-F238E27FC236}">
                <a16:creationId xmlns:a16="http://schemas.microsoft.com/office/drawing/2014/main" id="{457DDD53-DA5D-4F66-8EAA-913A40461E30}"/>
              </a:ext>
            </a:extLst>
          </p:cNvPr>
          <p:cNvSpPr>
            <a:spLocks noGrp="1"/>
          </p:cNvSpPr>
          <p:nvPr>
            <p:ph type="dt" sz="half" idx="13"/>
          </p:nvPr>
        </p:nvSpPr>
        <p:spPr/>
        <p:txBody>
          <a:bodyPr/>
          <a:lstStyle/>
          <a:p>
            <a:fld id="{B2FB67F6-71E2-4CE9-9767-63F7E639F73F}" type="datetime3">
              <a:rPr lang="en-US" smtClean="0"/>
              <a:t>11 June 2022</a:t>
            </a:fld>
            <a:endParaRPr lang="en-IN" dirty="0"/>
          </a:p>
        </p:txBody>
      </p:sp>
      <p:sp>
        <p:nvSpPr>
          <p:cNvPr id="6" name="Footer Placeholder 5">
            <a:extLst>
              <a:ext uri="{FF2B5EF4-FFF2-40B4-BE49-F238E27FC236}">
                <a16:creationId xmlns:a16="http://schemas.microsoft.com/office/drawing/2014/main" id="{89A18168-B280-402E-8310-35BC958D390B}"/>
              </a:ext>
            </a:extLst>
          </p:cNvPr>
          <p:cNvSpPr>
            <a:spLocks noGrp="1"/>
          </p:cNvSpPr>
          <p:nvPr>
            <p:ph type="ftr" sz="quarter" idx="14"/>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7D562B9-5194-4705-ABBD-89576E2CC7A3}"/>
              </a:ext>
            </a:extLst>
          </p:cNvPr>
          <p:cNvSpPr>
            <a:spLocks noGrp="1"/>
          </p:cNvSpPr>
          <p:nvPr>
            <p:ph type="sldNum" sz="quarter" idx="15"/>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37610218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601" y="1137920"/>
            <a:ext cx="8234455" cy="4834800"/>
          </a:xfrm>
        </p:spPr>
        <p:txBody>
          <a:bodyPr/>
          <a:lstStyle>
            <a:lvl1pPr marL="0" indent="0">
              <a:spcBef>
                <a:spcPts val="0"/>
              </a:spcBef>
              <a:buNone/>
              <a:defRPr>
                <a:solidFill>
                  <a:schemeClr val="bg1"/>
                </a:solidFill>
              </a:defRPr>
            </a:lvl1pPr>
            <a:lvl2pPr marL="0" indent="0">
              <a:spcBef>
                <a:spcPts val="0"/>
              </a:spcBef>
              <a:buNone/>
              <a:defRPr sz="1799">
                <a:solidFill>
                  <a:schemeClr val="bg1"/>
                </a:solidFill>
              </a:defRPr>
            </a:lvl2pPr>
            <a:lvl3pPr marL="0" indent="0">
              <a:spcBef>
                <a:spcPts val="0"/>
              </a:spcBef>
              <a:buNone/>
              <a:defRPr sz="1599">
                <a:solidFill>
                  <a:schemeClr val="bg1"/>
                </a:solidFill>
              </a:defRPr>
            </a:lvl3pPr>
            <a:lvl4pPr marL="0" indent="0">
              <a:spcBef>
                <a:spcPts val="0"/>
              </a:spcBef>
              <a:buNone/>
              <a:defRPr sz="1399">
                <a:solidFill>
                  <a:schemeClr val="bg1"/>
                </a:solidFill>
              </a:defRPr>
            </a:lvl4pPr>
            <a:lvl5pPr marL="0" indent="0">
              <a:spcBef>
                <a:spcPts val="0"/>
              </a:spcBef>
              <a:buNone/>
              <a:defRPr sz="1199">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4" name="Date Placeholder 3">
            <a:extLst>
              <a:ext uri="{FF2B5EF4-FFF2-40B4-BE49-F238E27FC236}">
                <a16:creationId xmlns:a16="http://schemas.microsoft.com/office/drawing/2014/main" id="{00869D6F-A030-48CA-9C7C-9FC3A6F1F671}"/>
              </a:ext>
            </a:extLst>
          </p:cNvPr>
          <p:cNvSpPr>
            <a:spLocks noGrp="1"/>
          </p:cNvSpPr>
          <p:nvPr>
            <p:ph type="dt" sz="half" idx="10"/>
          </p:nvPr>
        </p:nvSpPr>
        <p:spPr/>
        <p:txBody>
          <a:bodyPr/>
          <a:lstStyle/>
          <a:p>
            <a:fld id="{1E6D7102-DD97-4F84-8724-387B81A0E6ED}" type="datetime3">
              <a:rPr lang="en-US" smtClean="0"/>
              <a:t>11 June 2022</a:t>
            </a:fld>
            <a:endParaRPr lang="en-IN" dirty="0"/>
          </a:p>
        </p:txBody>
      </p:sp>
      <p:sp>
        <p:nvSpPr>
          <p:cNvPr id="5" name="Footer Placeholder 4">
            <a:extLst>
              <a:ext uri="{FF2B5EF4-FFF2-40B4-BE49-F238E27FC236}">
                <a16:creationId xmlns:a16="http://schemas.microsoft.com/office/drawing/2014/main" id="{2F02C3F7-BD0A-4AD4-95D8-328DA6F539A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DE4422C8-68BE-4650-89F1-3BECCFF9B514}"/>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328443239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616" y="2851522"/>
            <a:ext cx="4445485"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438" marR="0" lvl="0" indent="-356438" defTabSz="1007383" fontAlgn="auto">
              <a:lnSpc>
                <a:spcPct val="100000"/>
              </a:lnSpc>
              <a:spcBef>
                <a:spcPct val="0"/>
              </a:spcBef>
              <a:spcAft>
                <a:spcPts val="0"/>
              </a:spcAft>
              <a:buClrTx/>
              <a:buSzTx/>
              <a:tabLst/>
            </a:pPr>
            <a:r>
              <a:rPr lang="en-US" dirty="0"/>
              <a:t>Chapter Title</a:t>
            </a:r>
            <a:endParaRPr lang="en-IN" dirty="0"/>
          </a:p>
        </p:txBody>
      </p:sp>
      <p:sp>
        <p:nvSpPr>
          <p:cNvPr id="2" name="Date Placeholder 1">
            <a:extLst>
              <a:ext uri="{FF2B5EF4-FFF2-40B4-BE49-F238E27FC236}">
                <a16:creationId xmlns:a16="http://schemas.microsoft.com/office/drawing/2014/main" id="{984443D1-37A3-4969-A6D3-4E99E05604B9}"/>
              </a:ext>
            </a:extLst>
          </p:cNvPr>
          <p:cNvSpPr>
            <a:spLocks noGrp="1"/>
          </p:cNvSpPr>
          <p:nvPr>
            <p:ph type="dt" sz="half" idx="11"/>
          </p:nvPr>
        </p:nvSpPr>
        <p:spPr/>
        <p:txBody>
          <a:bodyPr/>
          <a:lstStyle/>
          <a:p>
            <a:fld id="{C1498488-8765-4B8D-9D72-8E71718AE3EF}" type="datetime3">
              <a:rPr lang="en-US" smtClean="0"/>
              <a:t>11 June 2022</a:t>
            </a:fld>
            <a:endParaRPr lang="en-IN" dirty="0"/>
          </a:p>
        </p:txBody>
      </p:sp>
      <p:sp>
        <p:nvSpPr>
          <p:cNvPr id="3" name="Footer Placeholder 2">
            <a:extLst>
              <a:ext uri="{FF2B5EF4-FFF2-40B4-BE49-F238E27FC236}">
                <a16:creationId xmlns:a16="http://schemas.microsoft.com/office/drawing/2014/main" id="{61AB04F4-59F4-4102-9BBD-DB62B48E184D}"/>
              </a:ext>
            </a:extLst>
          </p:cNvPr>
          <p:cNvSpPr>
            <a:spLocks noGrp="1"/>
          </p:cNvSpPr>
          <p:nvPr>
            <p:ph type="ftr" sz="quarter" idx="12"/>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E499AB0A-887B-46B8-BA72-781970F002C7}"/>
              </a:ext>
            </a:extLst>
          </p:cNvPr>
          <p:cNvSpPr>
            <a:spLocks noGrp="1"/>
          </p:cNvSpPr>
          <p:nvPr>
            <p:ph type="sldNum" sz="quarter" idx="13"/>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3909734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63692-FB9E-4EF7-B8D2-4FAA08FFCD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16243D-F11F-457A-8F6F-6F19128208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94B6A5-EE5A-43A9-80FB-2ABD6F26DD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11F9F7-6D88-4F5B-AB5B-D49EA5786069}"/>
              </a:ext>
            </a:extLst>
          </p:cNvPr>
          <p:cNvSpPr>
            <a:spLocks noGrp="1"/>
          </p:cNvSpPr>
          <p:nvPr>
            <p:ph type="dt" sz="half" idx="10"/>
          </p:nvPr>
        </p:nvSpPr>
        <p:spPr/>
        <p:txBody>
          <a:bodyPr/>
          <a:lstStyle/>
          <a:p>
            <a:fld id="{41CAA37D-E14F-450D-B10A-C8BF8F9801E0}" type="datetimeFigureOut">
              <a:rPr lang="en-US" smtClean="0"/>
              <a:t>6/11/2022</a:t>
            </a:fld>
            <a:endParaRPr lang="en-US"/>
          </a:p>
        </p:txBody>
      </p:sp>
      <p:sp>
        <p:nvSpPr>
          <p:cNvPr id="6" name="Footer Placeholder 5">
            <a:extLst>
              <a:ext uri="{FF2B5EF4-FFF2-40B4-BE49-F238E27FC236}">
                <a16:creationId xmlns:a16="http://schemas.microsoft.com/office/drawing/2014/main" id="{E227531C-60C3-48CA-A053-08C2BD8299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2388E8-6756-4BFF-A0E3-E0B29C84ADC8}"/>
              </a:ext>
            </a:extLst>
          </p:cNvPr>
          <p:cNvSpPr>
            <a:spLocks noGrp="1"/>
          </p:cNvSpPr>
          <p:nvPr>
            <p:ph type="sldNum" sz="quarter" idx="12"/>
          </p:nvPr>
        </p:nvSpPr>
        <p:spPr/>
        <p:txBody>
          <a:bodyPr/>
          <a:lstStyle/>
          <a:p>
            <a:fld id="{210C305D-B769-4160-AEB3-594029C97561}" type="slidenum">
              <a:rPr lang="en-US" smtClean="0"/>
              <a:t>‹#›</a:t>
            </a:fld>
            <a:endParaRPr lang="en-US"/>
          </a:p>
        </p:txBody>
      </p:sp>
    </p:spTree>
    <p:extLst>
      <p:ext uri="{BB962C8B-B14F-4D97-AF65-F5344CB8AC3E}">
        <p14:creationId xmlns:p14="http://schemas.microsoft.com/office/powerpoint/2010/main" val="11834286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3938" y="0"/>
            <a:ext cx="5968062" cy="6858000"/>
          </a:xfrm>
        </p:spPr>
        <p:txBody>
          <a:bodyPr/>
          <a:lstStyle/>
          <a:p>
            <a:endParaRPr lang="en-IN" dirty="0"/>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513" y="2578743"/>
            <a:ext cx="4535597" cy="1055708"/>
          </a:xfrm>
        </p:spPr>
        <p:txBody>
          <a:bodyPr/>
          <a:lstStyle>
            <a:lvl1pPr marL="0" indent="0">
              <a:buNone/>
              <a:defRPr sz="2999"/>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513" y="3840384"/>
            <a:ext cx="4535597" cy="1055708"/>
          </a:xfrm>
        </p:spPr>
        <p:txBody>
          <a:bodyPr/>
          <a:lstStyle>
            <a:lvl1pPr marL="0" indent="0">
              <a:buNone/>
              <a:defRPr sz="1599"/>
            </a:lvl1pPr>
          </a:lstStyle>
          <a:p>
            <a:pPr lvl="0"/>
            <a:r>
              <a:rPr lang="en-IN" dirty="0"/>
              <a:t>text</a:t>
            </a:r>
          </a:p>
        </p:txBody>
      </p:sp>
      <p:sp>
        <p:nvSpPr>
          <p:cNvPr id="2" name="Date Placeholder 1">
            <a:extLst>
              <a:ext uri="{FF2B5EF4-FFF2-40B4-BE49-F238E27FC236}">
                <a16:creationId xmlns:a16="http://schemas.microsoft.com/office/drawing/2014/main" id="{F656DB61-969F-46BA-942C-3600269FA4D1}"/>
              </a:ext>
            </a:extLst>
          </p:cNvPr>
          <p:cNvSpPr>
            <a:spLocks noGrp="1"/>
          </p:cNvSpPr>
          <p:nvPr>
            <p:ph type="dt" sz="half" idx="13"/>
          </p:nvPr>
        </p:nvSpPr>
        <p:spPr/>
        <p:txBody>
          <a:bodyPr/>
          <a:lstStyle/>
          <a:p>
            <a:fld id="{70698E0F-C516-4EA3-9B7A-A60925844285}" type="datetime3">
              <a:rPr lang="en-US" smtClean="0"/>
              <a:t>11 June 2022</a:t>
            </a:fld>
            <a:endParaRPr lang="en-IN" dirty="0"/>
          </a:p>
        </p:txBody>
      </p:sp>
      <p:sp>
        <p:nvSpPr>
          <p:cNvPr id="3" name="Footer Placeholder 2">
            <a:extLst>
              <a:ext uri="{FF2B5EF4-FFF2-40B4-BE49-F238E27FC236}">
                <a16:creationId xmlns:a16="http://schemas.microsoft.com/office/drawing/2014/main" id="{C7C562FF-E912-4424-B259-AED677C026AF}"/>
              </a:ext>
            </a:extLst>
          </p:cNvPr>
          <p:cNvSpPr>
            <a:spLocks noGrp="1"/>
          </p:cNvSpPr>
          <p:nvPr>
            <p:ph type="ftr" sz="quarter" idx="14"/>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E82C1B82-1A85-4CFD-98C3-C21698A96B67}"/>
              </a:ext>
            </a:extLst>
          </p:cNvPr>
          <p:cNvSpPr>
            <a:spLocks noGrp="1"/>
          </p:cNvSpPr>
          <p:nvPr>
            <p:ph type="sldNum" sz="quarter" idx="15"/>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69697622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600" y="1137921"/>
            <a:ext cx="4954924" cy="4267457"/>
          </a:xfrm>
        </p:spPr>
        <p:txBody>
          <a:bodyPr/>
          <a:lstStyle/>
          <a:p>
            <a:endParaRPr lang="en-IN" dirty="0"/>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29748" y="3813288"/>
            <a:ext cx="3087667" cy="180000"/>
          </a:xfrm>
        </p:spPr>
        <p:txBody>
          <a:bodyPr/>
          <a:lstStyle>
            <a:lvl1pPr marL="0" indent="0">
              <a:buNone/>
              <a:defRPr sz="1199">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29748" y="4055931"/>
            <a:ext cx="3087667" cy="180000"/>
          </a:xfrm>
        </p:spPr>
        <p:txBody>
          <a:bodyPr/>
          <a:lstStyle>
            <a:lvl1pPr marL="0" indent="0">
              <a:buNone/>
              <a:defRPr sz="1199">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19820" y="3578084"/>
            <a:ext cx="778554"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19821" y="1137921"/>
            <a:ext cx="5462580"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19821" y="1635009"/>
            <a:ext cx="5462580" cy="1611554"/>
          </a:xfrm>
        </p:spPr>
        <p:txBody>
          <a:bodyPr/>
          <a:lstStyle>
            <a:lvl1pPr marL="0" indent="0">
              <a:buNone/>
              <a:defRPr sz="1599"/>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3" name="Date Placeholder 2">
            <a:extLst>
              <a:ext uri="{FF2B5EF4-FFF2-40B4-BE49-F238E27FC236}">
                <a16:creationId xmlns:a16="http://schemas.microsoft.com/office/drawing/2014/main" id="{C5822E28-B24F-4CF6-8F50-70ED7C22A114}"/>
              </a:ext>
            </a:extLst>
          </p:cNvPr>
          <p:cNvSpPr>
            <a:spLocks noGrp="1"/>
          </p:cNvSpPr>
          <p:nvPr>
            <p:ph type="dt" sz="half" idx="19"/>
          </p:nvPr>
        </p:nvSpPr>
        <p:spPr/>
        <p:txBody>
          <a:bodyPr/>
          <a:lstStyle/>
          <a:p>
            <a:fld id="{A30B5B11-3029-4BDF-9283-90F5215BC815}" type="datetime3">
              <a:rPr lang="en-US" smtClean="0"/>
              <a:t>11 June 2022</a:t>
            </a:fld>
            <a:endParaRPr lang="en-IN" dirty="0"/>
          </a:p>
        </p:txBody>
      </p:sp>
      <p:sp>
        <p:nvSpPr>
          <p:cNvPr id="4" name="Footer Placeholder 3">
            <a:extLst>
              <a:ext uri="{FF2B5EF4-FFF2-40B4-BE49-F238E27FC236}">
                <a16:creationId xmlns:a16="http://schemas.microsoft.com/office/drawing/2014/main" id="{6865E1CD-A05B-41DC-B488-E4BA204E7AE5}"/>
              </a:ext>
            </a:extLst>
          </p:cNvPr>
          <p:cNvSpPr>
            <a:spLocks noGrp="1"/>
          </p:cNvSpPr>
          <p:nvPr>
            <p:ph type="ftr" sz="quarter" idx="20"/>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716ABDB-CF45-4001-9487-F3BA3DD8DACD}"/>
              </a:ext>
            </a:extLst>
          </p:cNvPr>
          <p:cNvSpPr>
            <a:spLocks noGrp="1"/>
          </p:cNvSpPr>
          <p:nvPr>
            <p:ph type="sldNum" sz="quarter" idx="21"/>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276942262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CD06B42-27A8-4223-AE57-EB729EB5FC27}"/>
              </a:ext>
            </a:extLst>
          </p:cNvPr>
          <p:cNvSpPr>
            <a:spLocks noGrp="1"/>
          </p:cNvSpPr>
          <p:nvPr>
            <p:ph type="dt" sz="half" idx="10"/>
          </p:nvPr>
        </p:nvSpPr>
        <p:spPr/>
        <p:txBody>
          <a:bodyPr/>
          <a:lstStyle/>
          <a:p>
            <a:fld id="{BF2C04E3-9852-4EE1-995A-A982B306E72F}" type="datetime3">
              <a:rPr lang="en-US" smtClean="0"/>
              <a:t>11 June 2022</a:t>
            </a:fld>
            <a:endParaRPr lang="en-IN" dirty="0"/>
          </a:p>
        </p:txBody>
      </p:sp>
      <p:sp>
        <p:nvSpPr>
          <p:cNvPr id="4" name="Footer Placeholder 3">
            <a:extLst>
              <a:ext uri="{FF2B5EF4-FFF2-40B4-BE49-F238E27FC236}">
                <a16:creationId xmlns:a16="http://schemas.microsoft.com/office/drawing/2014/main" id="{5C1F4AD2-0FC3-4A7D-B553-FC19C918C14E}"/>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7E89B92-9E6D-4E4B-A5F6-7BC8B1612D1D}"/>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94729439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1378" y="2060235"/>
            <a:ext cx="5289245" cy="3025522"/>
          </a:xfrm>
        </p:spPr>
        <p:txBody>
          <a:bodyPr lIns="0" tIns="0" rIns="0" bIns="0">
            <a:noAutofit/>
          </a:bodyPr>
          <a:lstStyle>
            <a:lvl1pPr marL="0" indent="0" algn="ctr">
              <a:buNone/>
              <a:defRPr lang="en-US" sz="2799" dirty="0" smtClean="0">
                <a:latin typeface="Georgia" panose="02040502050405020303" pitchFamily="18" charset="0"/>
              </a:defRPr>
            </a:lvl1pPr>
          </a:lstStyle>
          <a:p>
            <a:pPr marL="356438" lvl="0" indent="-356438" algn="ctr">
              <a:spcBef>
                <a:spcPts val="0"/>
              </a:spcBef>
            </a:pPr>
            <a:r>
              <a:rPr lang="en-US" dirty="0"/>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1378" y="5506678"/>
            <a:ext cx="5289245" cy="316838"/>
          </a:xfrm>
        </p:spPr>
        <p:txBody>
          <a:bodyPr lIns="0" tIns="0" rIns="0" bIns="0">
            <a:noAutofit/>
          </a:bodyPr>
          <a:lstStyle>
            <a:lvl1pPr marL="0" indent="0" algn="ctr">
              <a:buNone/>
              <a:defRPr lang="en-US" sz="1599" dirty="0" smtClean="0">
                <a:solidFill>
                  <a:srgbClr val="FFE600"/>
                </a:solidFill>
                <a:latin typeface="+mn-lt"/>
              </a:defRPr>
            </a:lvl1pPr>
          </a:lstStyle>
          <a:p>
            <a:pPr marL="356438" lvl="0" indent="-356438"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1378" y="5818717"/>
            <a:ext cx="5289245" cy="316838"/>
          </a:xfrm>
        </p:spPr>
        <p:txBody>
          <a:bodyPr vert="horz" lIns="0" tIns="0" rIns="0" bIns="0" rtlCol="0" anchor="t" anchorCtr="0">
            <a:noAutofit/>
          </a:bodyPr>
          <a:lstStyle>
            <a:lvl1pPr marL="0" indent="0" algn="ctr">
              <a:buNone/>
              <a:defRPr lang="en-US" sz="1599" dirty="0" smtClean="0">
                <a:latin typeface="+mn-lt"/>
              </a:defRPr>
            </a:lvl1pPr>
          </a:lstStyle>
          <a:p>
            <a:pPr marL="356438" lvl="0" indent="-356438"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7415" y="979788"/>
            <a:ext cx="2337171"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194"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21256956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102" y="1488927"/>
            <a:ext cx="2337171"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194"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083" y="2526765"/>
            <a:ext cx="5289245" cy="1800000"/>
          </a:xfrm>
        </p:spPr>
        <p:txBody>
          <a:bodyPr lIns="90000" tIns="46800" rIns="90000" bIns="46800"/>
          <a:lstStyle>
            <a:lvl1pPr marL="0" indent="0">
              <a:buNone/>
              <a:defRPr lang="en-US" sz="2799" dirty="0" smtClean="0">
                <a:latin typeface="Georgia" panose="02040502050405020303" pitchFamily="18" charset="0"/>
              </a:defRPr>
            </a:lvl1pPr>
          </a:lstStyle>
          <a:p>
            <a:pPr marL="356438" lvl="0" indent="-356438">
              <a:spcBef>
                <a:spcPts val="0"/>
              </a:spcBef>
            </a:pPr>
            <a:r>
              <a:rPr lang="en-US" dirty="0"/>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083" y="4632765"/>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chemeClr val="tx2"/>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083" y="4971442"/>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chemeClr val="bg1"/>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108152209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609601" y="1137920"/>
            <a:ext cx="8234455" cy="4834800"/>
          </a:xfrm>
        </p:spPr>
        <p:txBody>
          <a:bodyPr/>
          <a:lstStyle>
            <a:lvl1pPr marL="0" indent="0">
              <a:buNone/>
              <a:defRPr>
                <a:solidFill>
                  <a:schemeClr val="bg1"/>
                </a:solidFill>
              </a:defRPr>
            </a:lvl1pPr>
            <a:lvl2pPr marL="356438">
              <a:defRPr>
                <a:solidFill>
                  <a:schemeClr val="bg1"/>
                </a:solidFill>
              </a:defRPr>
            </a:lvl2pPr>
            <a:lvl3pPr marL="712875">
              <a:defRPr>
                <a:solidFill>
                  <a:schemeClr val="bg1"/>
                </a:solidFill>
              </a:defRPr>
            </a:lvl3pPr>
            <a:lvl4pPr marL="1069313">
              <a:defRPr>
                <a:solidFill>
                  <a:schemeClr val="bg1"/>
                </a:solidFill>
              </a:defRPr>
            </a:lvl4pPr>
            <a:lvl5pPr marL="1425751">
              <a:defRPr sz="1199">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4" name="Date Placeholder 3">
            <a:extLst>
              <a:ext uri="{FF2B5EF4-FFF2-40B4-BE49-F238E27FC236}">
                <a16:creationId xmlns:a16="http://schemas.microsoft.com/office/drawing/2014/main" id="{E7DAEB49-9ADD-490C-B904-979B3953B8CD}"/>
              </a:ext>
            </a:extLst>
          </p:cNvPr>
          <p:cNvSpPr>
            <a:spLocks noGrp="1"/>
          </p:cNvSpPr>
          <p:nvPr>
            <p:ph type="dt" sz="half" idx="10"/>
          </p:nvPr>
        </p:nvSpPr>
        <p:spPr/>
        <p:txBody>
          <a:bodyPr/>
          <a:lstStyle/>
          <a:p>
            <a:fld id="{F4FB490B-7BF8-4509-9F0D-5A2D3FE1A9A1}" type="datetime3">
              <a:rPr lang="en-US" smtClean="0"/>
              <a:t>11 June 2022</a:t>
            </a:fld>
            <a:endParaRPr lang="en-IN" dirty="0"/>
          </a:p>
        </p:txBody>
      </p:sp>
      <p:sp>
        <p:nvSpPr>
          <p:cNvPr id="5" name="Footer Placeholder 4">
            <a:extLst>
              <a:ext uri="{FF2B5EF4-FFF2-40B4-BE49-F238E27FC236}">
                <a16:creationId xmlns:a16="http://schemas.microsoft.com/office/drawing/2014/main" id="{36528C68-2511-4745-B448-A5AA41E7BFE8}"/>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B5C8157-0191-4E69-819F-DB443768675C}"/>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17436443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dirty="0"/>
              <a:t>Click to edit Master title style</a:t>
            </a:r>
            <a:endParaRPr lang="en-GB" dirty="0"/>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3" name="Date Placeholder 2">
            <a:extLst>
              <a:ext uri="{FF2B5EF4-FFF2-40B4-BE49-F238E27FC236}">
                <a16:creationId xmlns:a16="http://schemas.microsoft.com/office/drawing/2014/main" id="{0B88B559-CD59-4D3D-87C0-5D51BCF9B731}"/>
              </a:ext>
            </a:extLst>
          </p:cNvPr>
          <p:cNvSpPr>
            <a:spLocks noGrp="1"/>
          </p:cNvSpPr>
          <p:nvPr>
            <p:ph type="dt" sz="half" idx="10"/>
          </p:nvPr>
        </p:nvSpPr>
        <p:spPr/>
        <p:txBody>
          <a:bodyPr/>
          <a:lstStyle/>
          <a:p>
            <a:fld id="{7EDC6652-D330-42A9-B2DB-FD7DBFE6E7CE}" type="datetime3">
              <a:rPr lang="en-US" smtClean="0"/>
              <a:t>11 June 2022</a:t>
            </a:fld>
            <a:endParaRPr lang="en-IN" dirty="0"/>
          </a:p>
        </p:txBody>
      </p:sp>
      <p:sp>
        <p:nvSpPr>
          <p:cNvPr id="4" name="Footer Placeholder 3">
            <a:extLst>
              <a:ext uri="{FF2B5EF4-FFF2-40B4-BE49-F238E27FC236}">
                <a16:creationId xmlns:a16="http://schemas.microsoft.com/office/drawing/2014/main" id="{136FB98F-FBCE-4F2C-978B-A5576B577450}"/>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1A95690-F0A7-4101-82DB-B17CE6B7A487}"/>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33271810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601" y="1137919"/>
            <a:ext cx="5384800"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7601" y="1137919"/>
            <a:ext cx="5384800"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5" name="Date Placeholder 4">
            <a:extLst>
              <a:ext uri="{FF2B5EF4-FFF2-40B4-BE49-F238E27FC236}">
                <a16:creationId xmlns:a16="http://schemas.microsoft.com/office/drawing/2014/main" id="{B20B9B26-E95B-4DC1-A613-4C0C0933C72B}"/>
              </a:ext>
            </a:extLst>
          </p:cNvPr>
          <p:cNvSpPr>
            <a:spLocks noGrp="1"/>
          </p:cNvSpPr>
          <p:nvPr>
            <p:ph type="dt" sz="half" idx="10"/>
          </p:nvPr>
        </p:nvSpPr>
        <p:spPr/>
        <p:txBody>
          <a:bodyPr/>
          <a:lstStyle/>
          <a:p>
            <a:fld id="{7848B339-892E-45B1-8EC6-9663C993893D}" type="datetime3">
              <a:rPr lang="en-US" smtClean="0"/>
              <a:t>11 June 2022</a:t>
            </a:fld>
            <a:endParaRPr lang="en-IN" dirty="0"/>
          </a:p>
        </p:txBody>
      </p:sp>
      <p:sp>
        <p:nvSpPr>
          <p:cNvPr id="6" name="Footer Placeholder 5">
            <a:extLst>
              <a:ext uri="{FF2B5EF4-FFF2-40B4-BE49-F238E27FC236}">
                <a16:creationId xmlns:a16="http://schemas.microsoft.com/office/drawing/2014/main" id="{ED7373D8-2AB5-4625-822C-B1F2B5CDC39C}"/>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E76E3B4B-D68B-4AFA-A20D-2ECE69120F7E}"/>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209122653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329"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6405"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609601" y="1137920"/>
            <a:ext cx="5390400"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6405" y="1137920"/>
            <a:ext cx="5390400" cy="640800"/>
          </a:xfr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dirty="0"/>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5" name="Date Placeholder 4">
            <a:extLst>
              <a:ext uri="{FF2B5EF4-FFF2-40B4-BE49-F238E27FC236}">
                <a16:creationId xmlns:a16="http://schemas.microsoft.com/office/drawing/2014/main" id="{409FCCF0-19BC-4024-9BCA-E14DB77EAF2F}"/>
              </a:ext>
            </a:extLst>
          </p:cNvPr>
          <p:cNvSpPr>
            <a:spLocks noGrp="1"/>
          </p:cNvSpPr>
          <p:nvPr>
            <p:ph type="dt" sz="half" idx="14"/>
          </p:nvPr>
        </p:nvSpPr>
        <p:spPr/>
        <p:txBody>
          <a:bodyPr/>
          <a:lstStyle/>
          <a:p>
            <a:fld id="{53C96D42-85A7-4FB8-81C2-A76989CD2C0B}" type="datetime3">
              <a:rPr lang="en-US" smtClean="0"/>
              <a:t>11 June 2022</a:t>
            </a:fld>
            <a:endParaRPr lang="en-IN" dirty="0"/>
          </a:p>
        </p:txBody>
      </p:sp>
      <p:sp>
        <p:nvSpPr>
          <p:cNvPr id="6" name="Footer Placeholder 5">
            <a:extLst>
              <a:ext uri="{FF2B5EF4-FFF2-40B4-BE49-F238E27FC236}">
                <a16:creationId xmlns:a16="http://schemas.microsoft.com/office/drawing/2014/main" id="{12B54F7E-BDC4-4386-B2E2-1FC66609D14F}"/>
              </a:ext>
            </a:extLst>
          </p:cNvPr>
          <p:cNvSpPr>
            <a:spLocks noGrp="1"/>
          </p:cNvSpPr>
          <p:nvPr>
            <p:ph type="ftr" sz="quarter" idx="15"/>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B94FBF9A-EC9A-41E4-A24C-ECB5DC15CCD7}"/>
              </a:ext>
            </a:extLst>
          </p:cNvPr>
          <p:cNvSpPr>
            <a:spLocks noGrp="1"/>
          </p:cNvSpPr>
          <p:nvPr>
            <p:ph type="sldNum" sz="quarter" idx="16"/>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11352454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EDF149-816A-4257-A64D-E23E91A5063C}"/>
              </a:ext>
            </a:extLst>
          </p:cNvPr>
          <p:cNvSpPr>
            <a:spLocks noGrp="1"/>
          </p:cNvSpPr>
          <p:nvPr>
            <p:ph type="dt" sz="half" idx="10"/>
          </p:nvPr>
        </p:nvSpPr>
        <p:spPr/>
        <p:txBody>
          <a:bodyPr/>
          <a:lstStyle/>
          <a:p>
            <a:fld id="{BE72F864-C261-4ACC-899D-1F7B54215EB6}" type="datetime3">
              <a:rPr lang="en-US" smtClean="0"/>
              <a:t>11 June 2022</a:t>
            </a:fld>
            <a:endParaRPr lang="en-IN" dirty="0"/>
          </a:p>
        </p:txBody>
      </p:sp>
      <p:sp>
        <p:nvSpPr>
          <p:cNvPr id="4" name="Footer Placeholder 3">
            <a:extLst>
              <a:ext uri="{FF2B5EF4-FFF2-40B4-BE49-F238E27FC236}">
                <a16:creationId xmlns:a16="http://schemas.microsoft.com/office/drawing/2014/main" id="{4678256F-B716-4FA1-B0CC-85D20C72FCE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2344F6A-D6D0-4CE3-8495-873C004D38DC}"/>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3316846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3.wmf"/><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theme" Target="../theme/theme3.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image" Target="../media/image13.png"/><Relationship Id="rId2" Type="http://schemas.openxmlformats.org/officeDocument/2006/relationships/slideLayout" Target="../slideLayouts/slideLayout36.xml"/><Relationship Id="rId16" Type="http://schemas.openxmlformats.org/officeDocument/2006/relationships/image" Target="../media/image12.jpe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theme" Target="../theme/theme4.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theme" Target="../theme/theme7.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slideLayout" Target="../slideLayouts/slideLayout118.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42" Type="http://schemas.openxmlformats.org/officeDocument/2006/relationships/slideLayout" Target="../slideLayouts/slideLayout121.xml"/><Relationship Id="rId47" Type="http://schemas.openxmlformats.org/officeDocument/2006/relationships/slideLayout" Target="../slideLayouts/slideLayout126.xml"/><Relationship Id="rId50" Type="http://schemas.openxmlformats.org/officeDocument/2006/relationships/theme" Target="../theme/theme8.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9" Type="http://schemas.openxmlformats.org/officeDocument/2006/relationships/slideLayout" Target="../slideLayouts/slideLayout108.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slideLayout" Target="../slideLayouts/slideLayout119.xml"/><Relationship Id="rId45" Type="http://schemas.openxmlformats.org/officeDocument/2006/relationships/slideLayout" Target="../slideLayouts/slideLayout12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49" Type="http://schemas.openxmlformats.org/officeDocument/2006/relationships/slideLayout" Target="../slideLayouts/slideLayout128.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4" Type="http://schemas.openxmlformats.org/officeDocument/2006/relationships/slideLayout" Target="../slideLayouts/slideLayout123.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43" Type="http://schemas.openxmlformats.org/officeDocument/2006/relationships/slideLayout" Target="../slideLayouts/slideLayout122.xml"/><Relationship Id="rId48" Type="http://schemas.openxmlformats.org/officeDocument/2006/relationships/slideLayout" Target="../slideLayouts/slideLayout127.xml"/><Relationship Id="rId8" Type="http://schemas.openxmlformats.org/officeDocument/2006/relationships/slideLayout" Target="../slideLayouts/slideLayout87.xml"/><Relationship Id="rId3" Type="http://schemas.openxmlformats.org/officeDocument/2006/relationships/slideLayout" Target="../slideLayouts/slideLayout82.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46" Type="http://schemas.openxmlformats.org/officeDocument/2006/relationships/slideLayout" Target="../slideLayouts/slideLayout125.xml"/><Relationship Id="rId20" Type="http://schemas.openxmlformats.org/officeDocument/2006/relationships/slideLayout" Target="../slideLayouts/slideLayout99.xml"/><Relationship Id="rId41" Type="http://schemas.openxmlformats.org/officeDocument/2006/relationships/slideLayout" Target="../slideLayouts/slideLayout120.xml"/><Relationship Id="rId1" Type="http://schemas.openxmlformats.org/officeDocument/2006/relationships/slideLayout" Target="../slideLayouts/slideLayout80.xml"/><Relationship Id="rId6"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D0A7CD-EFD2-420B-ADB5-E902186B81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7AA2F3-273F-4C18-8050-3C207FAE23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90829-44C8-4876-80F3-F8E780BFBE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CAA37D-E14F-450D-B10A-C8BF8F9801E0}" type="datetimeFigureOut">
              <a:rPr lang="en-US" smtClean="0"/>
              <a:t>6/11/2022</a:t>
            </a:fld>
            <a:endParaRPr lang="en-US"/>
          </a:p>
        </p:txBody>
      </p:sp>
      <p:sp>
        <p:nvSpPr>
          <p:cNvPr id="5" name="Footer Placeholder 4">
            <a:extLst>
              <a:ext uri="{FF2B5EF4-FFF2-40B4-BE49-F238E27FC236}">
                <a16:creationId xmlns:a16="http://schemas.microsoft.com/office/drawing/2014/main" id="{2F8C2D34-936B-4CC5-B42D-F59781087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B3F8EB-DDE8-4967-8B83-FEBF59823F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0C305D-B769-4160-AEB3-594029C97561}" type="slidenum">
              <a:rPr lang="en-US" smtClean="0"/>
              <a:t>‹#›</a:t>
            </a:fld>
            <a:endParaRPr lang="en-US"/>
          </a:p>
        </p:txBody>
      </p:sp>
    </p:spTree>
    <p:extLst>
      <p:ext uri="{BB962C8B-B14F-4D97-AF65-F5344CB8AC3E}">
        <p14:creationId xmlns:p14="http://schemas.microsoft.com/office/powerpoint/2010/main" val="1215275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2" name="Title Placeholder 1"/>
          <p:cNvSpPr>
            <a:spLocks noGrp="1"/>
          </p:cNvSpPr>
          <p:nvPr>
            <p:ph type="title"/>
          </p:nvPr>
        </p:nvSpPr>
        <p:spPr>
          <a:xfrm>
            <a:off x="609600" y="201600"/>
            <a:ext cx="10977034" cy="336282"/>
          </a:xfrm>
          <a:prstGeom prst="rect">
            <a:avLst/>
          </a:prstGeom>
        </p:spPr>
        <p:txBody>
          <a:bodyPr vert="horz" lIns="0" tIns="0" rIns="0" bIns="0" rtlCol="0" anchor="t" anchorCtr="0">
            <a:noAutofit/>
          </a:bodyPr>
          <a:lstStyle/>
          <a:p>
            <a:r>
              <a:rPr lang="en-US"/>
              <a:t>Click to edit Master title style</a:t>
            </a:r>
            <a:endParaRPr lang="en-GB"/>
          </a:p>
        </p:txBody>
      </p:sp>
      <p:sp>
        <p:nvSpPr>
          <p:cNvPr id="13" name="Text Placeholder 2"/>
          <p:cNvSpPr>
            <a:spLocks noGrp="1"/>
          </p:cNvSpPr>
          <p:nvPr>
            <p:ph type="body" idx="1"/>
          </p:nvPr>
        </p:nvSpPr>
        <p:spPr>
          <a:xfrm>
            <a:off x="609600" y="623944"/>
            <a:ext cx="10972800" cy="5500632"/>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Box 14"/>
          <p:cNvSpPr txBox="1"/>
          <p:nvPr/>
        </p:nvSpPr>
        <p:spPr>
          <a:xfrm>
            <a:off x="609600" y="6496184"/>
            <a:ext cx="963168" cy="201168"/>
          </a:xfrm>
          <a:prstGeom prst="rect">
            <a:avLst/>
          </a:prstGeom>
          <a:noFill/>
        </p:spPr>
        <p:txBody>
          <a:bodyPr vert="horz" wrap="square" lIns="0" tIns="0" rIns="0" bIns="0" rtlCol="0" anchor="t" anchorCtr="0">
            <a:noAutofit/>
          </a:bodyPr>
          <a:lstStyle/>
          <a:p>
            <a:r>
              <a:rPr lang="en-GB" sz="1000">
                <a:solidFill>
                  <a:srgbClr val="000000"/>
                </a:solidFill>
                <a:latin typeface="EYInterstate Light" panose="02000506000000020004" pitchFamily="2" charset="0"/>
                <a:cs typeface="Arial" pitchFamily="34" charset="0"/>
              </a:rPr>
              <a:t>Page </a:t>
            </a:r>
            <a:fld id="{9AE4D82F-B047-469B-AC52-A46321747EAF}" type="slidenum">
              <a:rPr lang="en-GB" sz="1000" smtClean="0">
                <a:solidFill>
                  <a:srgbClr val="000000"/>
                </a:solidFill>
                <a:latin typeface="EYInterstate Light" panose="02000506000000020004" pitchFamily="2" charset="0"/>
                <a:cs typeface="Arial" pitchFamily="34" charset="0"/>
              </a:rPr>
              <a:pPr/>
              <a:t>‹#›</a:t>
            </a:fld>
            <a:endParaRPr lang="en-GB" sz="1000">
              <a:solidFill>
                <a:srgbClr val="000000"/>
              </a:solidFill>
              <a:latin typeface="EYInterstate Light" panose="02000506000000020004" pitchFamily="2" charset="0"/>
              <a:cs typeface="Arial" pitchFamily="34" charset="0"/>
            </a:endParaRPr>
          </a:p>
        </p:txBody>
      </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45952" y="6327648"/>
            <a:ext cx="533226" cy="408838"/>
          </a:xfrm>
          <a:prstGeom prst="rect">
            <a:avLst/>
          </a:prstGeom>
        </p:spPr>
      </p:pic>
    </p:spTree>
    <p:extLst>
      <p:ext uri="{BB962C8B-B14F-4D97-AF65-F5344CB8AC3E}">
        <p14:creationId xmlns:p14="http://schemas.microsoft.com/office/powerpoint/2010/main" val="275383292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hf sldNum="0" hdr="0"/>
  <p:txStyles>
    <p:titleStyle>
      <a:lvl1pPr algn="l" defTabSz="914400" rtl="0" eaLnBrk="1" latinLnBrk="0" hangingPunct="1">
        <a:lnSpc>
          <a:spcPct val="85000"/>
        </a:lnSpc>
        <a:spcBef>
          <a:spcPct val="0"/>
        </a:spcBef>
        <a:buNone/>
        <a:defRPr sz="2000" b="1" kern="1200">
          <a:solidFill>
            <a:srgbClr val="000000"/>
          </a:solidFill>
          <a:latin typeface="+mn-lt"/>
          <a:ea typeface="+mj-ea"/>
          <a:cs typeface="Arial" pitchFamily="34" charset="0"/>
        </a:defRPr>
      </a:lvl1pPr>
    </p:titleStyle>
    <p:bodyStyle>
      <a:lvl1pPr marL="356616" indent="-356616" algn="l" defTabSz="914400" rtl="0" eaLnBrk="1" latinLnBrk="0" hangingPunct="1">
        <a:spcBef>
          <a:spcPct val="20000"/>
        </a:spcBef>
        <a:buClr>
          <a:schemeClr val="accent2"/>
        </a:buClr>
        <a:buSzPct val="70000"/>
        <a:buFont typeface="Arial" pitchFamily="34" charset="0"/>
        <a:buChar char="►"/>
        <a:defRPr sz="1200" kern="1200">
          <a:solidFill>
            <a:srgbClr val="000000"/>
          </a:solidFill>
          <a:latin typeface="+mn-lt"/>
          <a:ea typeface="+mn-ea"/>
          <a:cs typeface="Arial" pitchFamily="34" charset="0"/>
        </a:defRPr>
      </a:lvl1pPr>
      <a:lvl2pPr marL="713232" indent="-356616" algn="l" defTabSz="914400" rtl="0" eaLnBrk="1" latinLnBrk="0" hangingPunct="1">
        <a:spcBef>
          <a:spcPct val="20000"/>
        </a:spcBef>
        <a:buClr>
          <a:schemeClr val="accent2"/>
        </a:buClr>
        <a:buSzPct val="70000"/>
        <a:buFont typeface="Arial" pitchFamily="34" charset="0"/>
        <a:buChar char="►"/>
        <a:defRPr sz="1200" kern="1200">
          <a:solidFill>
            <a:srgbClr val="000000"/>
          </a:solidFill>
          <a:latin typeface="+mn-lt"/>
          <a:ea typeface="+mn-ea"/>
          <a:cs typeface="Arial" pitchFamily="34" charset="0"/>
        </a:defRPr>
      </a:lvl2pPr>
      <a:lvl3pPr marL="1069848" indent="-356616" algn="l" defTabSz="914400" rtl="0" eaLnBrk="1" latinLnBrk="0" hangingPunct="1">
        <a:spcBef>
          <a:spcPct val="20000"/>
        </a:spcBef>
        <a:buClr>
          <a:schemeClr val="accent2"/>
        </a:buClr>
        <a:buSzPct val="70000"/>
        <a:buFont typeface="Arial" pitchFamily="34" charset="0"/>
        <a:buChar char="►"/>
        <a:defRPr sz="1200" kern="1200">
          <a:solidFill>
            <a:srgbClr val="000000"/>
          </a:solidFill>
          <a:latin typeface="+mn-lt"/>
          <a:ea typeface="+mn-ea"/>
          <a:cs typeface="Arial" pitchFamily="34" charset="0"/>
        </a:defRPr>
      </a:lvl3pPr>
      <a:lvl4pPr marL="1426464" indent="-356616" algn="l" defTabSz="914400" rtl="0" eaLnBrk="1" latinLnBrk="0" hangingPunct="1">
        <a:spcBef>
          <a:spcPct val="20000"/>
        </a:spcBef>
        <a:buClr>
          <a:schemeClr val="accent2"/>
        </a:buClr>
        <a:buSzPct val="70000"/>
        <a:buFont typeface="Arial" pitchFamily="34" charset="0"/>
        <a:buChar char="►"/>
        <a:defRPr sz="1200" kern="1200">
          <a:solidFill>
            <a:srgbClr val="000000"/>
          </a:solidFill>
          <a:latin typeface="+mn-lt"/>
          <a:ea typeface="+mn-ea"/>
          <a:cs typeface="Arial" pitchFamily="34" charset="0"/>
        </a:defRPr>
      </a:lvl4pPr>
      <a:lvl5pPr marL="1783080" indent="-356616" algn="l" defTabSz="914400" rtl="0" eaLnBrk="1" latinLnBrk="0" hangingPunct="1">
        <a:spcBef>
          <a:spcPct val="20000"/>
        </a:spcBef>
        <a:buClr>
          <a:schemeClr val="accent2"/>
        </a:buClr>
        <a:buSzPct val="70000"/>
        <a:buFont typeface="Arial" pitchFamily="34" charset="0"/>
        <a:buChar char="►"/>
        <a:defRPr sz="1200" kern="1200">
          <a:solidFill>
            <a:srgbClr val="000000"/>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94200"/>
            <a:ext cx="10972800"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601" y="1137920"/>
            <a:ext cx="10972800"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14" name="Group 4">
            <a:extLst>
              <a:ext uri="{FF2B5EF4-FFF2-40B4-BE49-F238E27FC236}">
                <a16:creationId xmlns:a16="http://schemas.microsoft.com/office/drawing/2014/main" id="{7E89FB01-0304-4B7A-83F4-087FD710583C}"/>
              </a:ext>
            </a:extLst>
          </p:cNvPr>
          <p:cNvGrpSpPr>
            <a:grpSpLocks noChangeAspect="1"/>
          </p:cNvGrpSpPr>
          <p:nvPr userDrawn="1"/>
        </p:nvGrpSpPr>
        <p:grpSpPr bwMode="auto">
          <a:xfrm>
            <a:off x="11281250" y="6356350"/>
            <a:ext cx="303055" cy="311150"/>
            <a:chOff x="7110" y="4004"/>
            <a:chExt cx="191" cy="196"/>
          </a:xfrm>
        </p:grpSpPr>
        <p:sp>
          <p:nvSpPr>
            <p:cNvPr id="15" name="Freeform 5">
              <a:extLst>
                <a:ext uri="{FF2B5EF4-FFF2-40B4-BE49-F238E27FC236}">
                  <a16:creationId xmlns:a16="http://schemas.microsoft.com/office/drawing/2014/main" id="{4DE1CE93-8A80-4A24-92CA-71C05E453718}"/>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6" name="Freeform 6">
              <a:extLst>
                <a:ext uri="{FF2B5EF4-FFF2-40B4-BE49-F238E27FC236}">
                  <a16:creationId xmlns:a16="http://schemas.microsoft.com/office/drawing/2014/main" id="{769AC85D-6BA0-4E5B-A206-FB7E85E0DDBE}"/>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 name="Freeform 7">
              <a:extLst>
                <a:ext uri="{FF2B5EF4-FFF2-40B4-BE49-F238E27FC236}">
                  <a16:creationId xmlns:a16="http://schemas.microsoft.com/office/drawing/2014/main" id="{5A99D1FF-A731-4C56-AEC5-4C61FAC74874}"/>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
        <p:nvSpPr>
          <p:cNvPr id="20" name="Date Placeholder 3">
            <a:extLst>
              <a:ext uri="{FF2B5EF4-FFF2-40B4-BE49-F238E27FC236}">
                <a16:creationId xmlns:a16="http://schemas.microsoft.com/office/drawing/2014/main" id="{7FA7D49F-D989-4CDB-9335-913430F7425F}"/>
              </a:ext>
            </a:extLst>
          </p:cNvPr>
          <p:cNvSpPr>
            <a:spLocks noGrp="1"/>
          </p:cNvSpPr>
          <p:nvPr>
            <p:ph type="dt" sz="half" idx="2"/>
          </p:nvPr>
        </p:nvSpPr>
        <p:spPr>
          <a:xfrm>
            <a:off x="1428184" y="6471244"/>
            <a:ext cx="1190638" cy="180000"/>
          </a:xfrm>
          <a:prstGeom prst="rect">
            <a:avLst/>
          </a:prstGeom>
        </p:spPr>
        <p:txBody>
          <a:bodyPr/>
          <a:lstStyle>
            <a:lvl1pPr marL="0" algn="l" defTabSz="913943" rtl="0" eaLnBrk="1" latinLnBrk="0" hangingPunct="1">
              <a:defRPr lang="en-US" sz="800" kern="1200" smtClean="0">
                <a:solidFill>
                  <a:schemeClr val="bg1"/>
                </a:solidFill>
                <a:latin typeface="EYInterstate" panose="02000503020000020004" pitchFamily="2" charset="0"/>
                <a:ea typeface="+mn-ea"/>
                <a:cs typeface="+mn-cs"/>
              </a:defRPr>
            </a:lvl1pPr>
          </a:lstStyle>
          <a:p>
            <a:fld id="{3BEE1198-DF6C-45A0-B6C8-47D345FC0ADA}" type="datetime3">
              <a:rPr lang="en-US" smtClean="0"/>
              <a:t>11 June 2022</a:t>
            </a:fld>
            <a:endParaRPr lang="en-IN"/>
          </a:p>
        </p:txBody>
      </p:sp>
      <p:sp>
        <p:nvSpPr>
          <p:cNvPr id="21" name="Footer Placeholder 4">
            <a:extLst>
              <a:ext uri="{FF2B5EF4-FFF2-40B4-BE49-F238E27FC236}">
                <a16:creationId xmlns:a16="http://schemas.microsoft.com/office/drawing/2014/main" id="{26944631-E8AF-4601-B721-3347E3AFB2F4}"/>
              </a:ext>
            </a:extLst>
          </p:cNvPr>
          <p:cNvSpPr>
            <a:spLocks noGrp="1"/>
          </p:cNvSpPr>
          <p:nvPr>
            <p:ph type="ftr" sz="quarter" idx="3"/>
          </p:nvPr>
        </p:nvSpPr>
        <p:spPr>
          <a:xfrm>
            <a:off x="3237502" y="6471244"/>
            <a:ext cx="3084493" cy="180000"/>
          </a:xfrm>
          <a:prstGeom prst="rect">
            <a:avLst/>
          </a:prstGeom>
        </p:spPr>
        <p:txBody>
          <a:bodyPr/>
          <a:lstStyle>
            <a:lvl1pPr marL="0" algn="l" defTabSz="913943" rtl="0" eaLnBrk="1" latinLnBrk="0" hangingPunct="1">
              <a:defRPr lang="en-US" sz="800" kern="1200" smtClean="0">
                <a:solidFill>
                  <a:schemeClr val="bg1"/>
                </a:solidFill>
                <a:latin typeface="EYInterstate" panose="02000503020000020004" pitchFamily="2" charset="0"/>
                <a:ea typeface="+mn-ea"/>
                <a:cs typeface="+mn-cs"/>
              </a:defRPr>
            </a:lvl1pPr>
          </a:lstStyle>
          <a:p>
            <a:r>
              <a:rPr lang="en-IN"/>
              <a:t>Presentation title</a:t>
            </a:r>
          </a:p>
        </p:txBody>
      </p:sp>
      <p:sp>
        <p:nvSpPr>
          <p:cNvPr id="22" name="Slide Number Placeholder 5">
            <a:extLst>
              <a:ext uri="{FF2B5EF4-FFF2-40B4-BE49-F238E27FC236}">
                <a16:creationId xmlns:a16="http://schemas.microsoft.com/office/drawing/2014/main" id="{1E733AAD-1BCD-417D-A2A4-521F133E28CB}"/>
              </a:ext>
            </a:extLst>
          </p:cNvPr>
          <p:cNvSpPr>
            <a:spLocks noGrp="1"/>
          </p:cNvSpPr>
          <p:nvPr>
            <p:ph type="sldNum" sz="quarter" idx="4"/>
          </p:nvPr>
        </p:nvSpPr>
        <p:spPr>
          <a:xfrm>
            <a:off x="616900" y="6471244"/>
            <a:ext cx="662721" cy="180000"/>
          </a:xfrm>
          <a:prstGeom prst="rect">
            <a:avLst/>
          </a:prstGeom>
        </p:spPr>
        <p:txBody>
          <a:bodyPr/>
          <a:lstStyle>
            <a:lvl1pPr marL="0" algn="l" defTabSz="913943" rtl="0" eaLnBrk="1" latinLnBrk="0" hangingPunct="1">
              <a:defRPr lang="en-GB" sz="800" kern="1200" smtClean="0">
                <a:solidFill>
                  <a:schemeClr val="bg1"/>
                </a:solidFill>
                <a:latin typeface="EYInterstate" panose="02000503020000020004" pitchFamily="2" charset="0"/>
                <a:ea typeface="+mn-ea"/>
                <a:cs typeface="+mn-cs"/>
              </a:defRPr>
            </a:lvl1p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6378584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Lst>
  <p:hf hdr="0" dt="0"/>
  <p:txStyles>
    <p:title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p:titleStyle>
    <p:bodyStyle>
      <a:lvl1pPr marL="356438" indent="-356438" algn="l" defTabSz="913943" rtl="0" eaLnBrk="1" latinLnBrk="0" hangingPunct="1">
        <a:spcBef>
          <a:spcPct val="20000"/>
        </a:spcBef>
        <a:buClr>
          <a:schemeClr val="tx2"/>
        </a:buClr>
        <a:buSzPct val="110000"/>
        <a:buFont typeface="EYInterstate Light" panose="02000506000000020004" pitchFamily="2" charset="0"/>
        <a:buChar char="•"/>
        <a:defRPr sz="1999" kern="120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ct val="20000"/>
        </a:spcBef>
        <a:buClr>
          <a:schemeClr val="tx2"/>
        </a:buClr>
        <a:buSzPct val="110000"/>
        <a:buFont typeface="EYInterstate Light" panose="02000506000000020004" pitchFamily="2" charset="0"/>
        <a:buChar char="•"/>
        <a:defRPr sz="1799"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ct val="20000"/>
        </a:spcBef>
        <a:buClr>
          <a:schemeClr val="tx2"/>
        </a:buClr>
        <a:buSzPct val="110000"/>
        <a:buFont typeface="EYInterstate Light" panose="02000506000000020004" pitchFamily="2" charset="0"/>
        <a:buChar char="•"/>
        <a:defRPr sz="1599" kern="1200">
          <a:solidFill>
            <a:schemeClr val="bg1"/>
          </a:solidFill>
          <a:latin typeface="EYInterstate Light" panose="02000506000000020004" pitchFamily="2" charset="0"/>
          <a:ea typeface="+mn-ea"/>
          <a:cs typeface="+mn-cs"/>
        </a:defRPr>
      </a:lvl3pPr>
      <a:lvl4pPr marL="1425751" indent="-356438" algn="l" defTabSz="913943" rtl="0" eaLnBrk="1" latinLnBrk="0" hangingPunct="1">
        <a:spcBef>
          <a:spcPct val="20000"/>
        </a:spcBef>
        <a:buClr>
          <a:schemeClr val="tx2"/>
        </a:buClr>
        <a:buSzPct val="110000"/>
        <a:buFont typeface="EYInterstate Light" panose="02000506000000020004" pitchFamily="2" charset="0"/>
        <a:buChar char="•"/>
        <a:defRPr sz="1399" kern="120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ct val="20000"/>
        </a:spcBef>
        <a:buClr>
          <a:schemeClr val="tx2"/>
        </a:buClr>
        <a:buSzPct val="110000"/>
        <a:buFont typeface="EYInterstate Light" panose="02000506000000020004" pitchFamily="2"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8">
          <p15:clr>
            <a:srgbClr val="F26B43"/>
          </p15:clr>
        </p15:guide>
        <p15:guide id="2" pos="746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443620"/>
            <a:ext cx="10972800" cy="691418"/>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601" y="1425600"/>
            <a:ext cx="10972800" cy="4698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lide Number Placeholder 5">
            <a:extLst>
              <a:ext uri="{FF2B5EF4-FFF2-40B4-BE49-F238E27FC236}">
                <a16:creationId xmlns:a16="http://schemas.microsoft.com/office/drawing/2014/main" id="{933FF2E0-59D4-4276-A210-11D4203055C2}"/>
              </a:ext>
            </a:extLst>
          </p:cNvPr>
          <p:cNvSpPr>
            <a:spLocks noGrp="1"/>
          </p:cNvSpPr>
          <p:nvPr>
            <p:ph type="sldNum" sz="quarter" idx="4"/>
          </p:nvPr>
        </p:nvSpPr>
        <p:spPr>
          <a:xfrm>
            <a:off x="617221" y="6481280"/>
            <a:ext cx="663066" cy="180000"/>
          </a:xfrm>
          <a:prstGeom prst="rect">
            <a:avLst/>
          </a:prstGeom>
        </p:spPr>
        <p:txBody>
          <a:bodyPr vert="horz" lIns="0" tIns="0" rIns="0" bIns="0" rtlCol="0" anchor="ctr"/>
          <a:lstStyle>
            <a:lvl1pPr marL="0" algn="l" defTabSz="914400" rtl="0" eaLnBrk="1" latinLnBrk="0" hangingPunct="1">
              <a:defRPr lang="en-IN" sz="900" kern="1200" smtClean="0">
                <a:solidFill>
                  <a:schemeClr val="bg1"/>
                </a:solidFill>
                <a:latin typeface="EYInterstate" panose="02000503020000020004" pitchFamily="2" charset="0"/>
                <a:ea typeface="+mn-ea"/>
                <a:cs typeface="+mn-cs"/>
              </a:defRPr>
            </a:lvl1pPr>
          </a:lstStyle>
          <a:p>
            <a:r>
              <a:rPr lang="en-GB"/>
              <a:t>Page </a:t>
            </a:r>
            <a:fld id="{F1BC30E3-FFE5-4B91-AA19-87A149EBB9EE}" type="slidenum">
              <a:rPr smtClean="0"/>
              <a:pPr/>
              <a:t>‹#›</a:t>
            </a:fld>
            <a:endParaRPr/>
          </a:p>
        </p:txBody>
      </p:sp>
      <p:pic>
        <p:nvPicPr>
          <p:cNvPr id="12" name="Picture 11">
            <a:extLst>
              <a:ext uri="{FF2B5EF4-FFF2-40B4-BE49-F238E27FC236}">
                <a16:creationId xmlns:a16="http://schemas.microsoft.com/office/drawing/2014/main" id="{3FCA6C23-BE0D-4274-AF19-5739FE9500FF}"/>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11453992" y="6288854"/>
            <a:ext cx="416426" cy="372426"/>
          </a:xfrm>
          <a:prstGeom prst="rect">
            <a:avLst/>
          </a:prstGeom>
        </p:spPr>
      </p:pic>
    </p:spTree>
    <p:extLst>
      <p:ext uri="{BB962C8B-B14F-4D97-AF65-F5344CB8AC3E}">
        <p14:creationId xmlns:p14="http://schemas.microsoft.com/office/powerpoint/2010/main" val="127404340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hf sldNum="0" hdr="0" dt="0"/>
  <p:txStyles>
    <p:titleStyle>
      <a:lvl1pPr algn="l" defTabSz="913943" rtl="0" eaLnBrk="1" latinLnBrk="0" hangingPunct="1">
        <a:lnSpc>
          <a:spcPct val="85000"/>
        </a:lnSpc>
        <a:spcBef>
          <a:spcPts val="200"/>
        </a:spcBef>
        <a:spcAft>
          <a:spcPts val="200"/>
        </a:spcAft>
        <a:buNone/>
        <a:defRPr sz="3200" b="0" kern="1200">
          <a:solidFill>
            <a:schemeClr val="bg1"/>
          </a:solidFill>
          <a:latin typeface="EYInterstate Light" panose="02000506000000020004" pitchFamily="2" charset="0"/>
          <a:ea typeface="+mj-ea"/>
          <a:cs typeface="Arial" pitchFamily="34" charset="0"/>
        </a:defRPr>
      </a:lvl1pPr>
    </p:titleStyle>
    <p:bodyStyle>
      <a:lvl1pPr marL="342729" indent="-342729" algn="l" defTabSz="913943" rtl="0" eaLnBrk="1" latinLnBrk="0" hangingPunct="1">
        <a:spcBef>
          <a:spcPts val="300"/>
        </a:spcBef>
        <a:spcAft>
          <a:spcPts val="300"/>
        </a:spcAft>
        <a:buClr>
          <a:srgbClr val="FFE600"/>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09258" indent="-353836" algn="l" defTabSz="913943" rtl="0" eaLnBrk="1" latinLnBrk="0" hangingPunct="1">
        <a:spcBef>
          <a:spcPts val="300"/>
        </a:spcBef>
        <a:spcAft>
          <a:spcPts val="300"/>
        </a:spcAft>
        <a:buClr>
          <a:srgbClr val="FFE600"/>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77374" indent="-353836" algn="l" defTabSz="913943" rtl="0" eaLnBrk="1" latinLnBrk="0" hangingPunct="1">
        <a:spcBef>
          <a:spcPts val="300"/>
        </a:spcBef>
        <a:spcAft>
          <a:spcPts val="300"/>
        </a:spcAft>
        <a:buClr>
          <a:srgbClr val="FFE600"/>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32796" indent="-355422" algn="l" defTabSz="913943" rtl="0" eaLnBrk="1" latinLnBrk="0" hangingPunct="1">
        <a:spcBef>
          <a:spcPts val="300"/>
        </a:spcBef>
        <a:spcAft>
          <a:spcPts val="300"/>
        </a:spcAft>
        <a:buClr>
          <a:srgbClr val="FFE600"/>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6631" indent="-353836" algn="l" defTabSz="913943" rtl="0" eaLnBrk="1" latinLnBrk="0" hangingPunct="1">
        <a:spcBef>
          <a:spcPts val="300"/>
        </a:spcBef>
        <a:spcAft>
          <a:spcPts val="300"/>
        </a:spcAft>
        <a:buClr>
          <a:srgbClr val="FFE600"/>
        </a:buClr>
        <a:buSzPct val="70000"/>
        <a:buFont typeface="Arial" pitchFamily="34" charset="0"/>
        <a:buChar char="►"/>
        <a:defRPr sz="1400"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94200"/>
            <a:ext cx="10972801"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601" y="1137920"/>
            <a:ext cx="10972801"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6090129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Lst>
  <p:hf hdr="0"/>
  <p:txStyles>
    <p:titleStyle>
      <a:lvl1pPr algn="l" defTabSz="912178" rtl="0" eaLnBrk="1" latinLnBrk="0" hangingPunct="1">
        <a:lnSpc>
          <a:spcPct val="85000"/>
        </a:lnSpc>
        <a:spcBef>
          <a:spcPct val="0"/>
        </a:spcBef>
        <a:buNone/>
        <a:defRPr sz="2395" b="0" kern="1200">
          <a:solidFill>
            <a:schemeClr val="bg1"/>
          </a:solidFill>
          <a:latin typeface="EYInterstate Light" panose="02000506000000020004" pitchFamily="2" charset="0"/>
          <a:ea typeface="+mj-ea"/>
          <a:cs typeface="Arial" pitchFamily="34" charset="0"/>
        </a:defRPr>
      </a:lvl1pPr>
    </p:titleStyle>
    <p:bodyStyle>
      <a:lvl1pPr marL="355750" indent="-355750" algn="l" defTabSz="912178" rtl="0" eaLnBrk="1" latinLnBrk="0" hangingPunct="1">
        <a:spcBef>
          <a:spcPct val="20000"/>
        </a:spcBef>
        <a:buClr>
          <a:schemeClr val="tx2"/>
        </a:buClr>
        <a:buSzPct val="70000"/>
        <a:buFont typeface="Arial" pitchFamily="34" charset="0"/>
        <a:buChar char="►"/>
        <a:defRPr sz="1995" kern="1200">
          <a:solidFill>
            <a:schemeClr val="bg1"/>
          </a:solidFill>
          <a:latin typeface="EYInterstate Light" panose="02000506000000020004" pitchFamily="2" charset="0"/>
          <a:ea typeface="+mn-ea"/>
          <a:cs typeface="+mn-cs"/>
        </a:defRPr>
      </a:lvl1pPr>
      <a:lvl2pPr marL="711498" indent="-355750" algn="l" defTabSz="912178" rtl="0" eaLnBrk="1" latinLnBrk="0" hangingPunct="1">
        <a:spcBef>
          <a:spcPct val="20000"/>
        </a:spcBef>
        <a:buClr>
          <a:schemeClr val="tx2"/>
        </a:buClr>
        <a:buSzPct val="70000"/>
        <a:buFont typeface="Arial" pitchFamily="34" charset="0"/>
        <a:buChar char="►"/>
        <a:defRPr sz="1795" kern="1200">
          <a:solidFill>
            <a:schemeClr val="bg1"/>
          </a:solidFill>
          <a:latin typeface="EYInterstate Light" panose="02000506000000020004" pitchFamily="2" charset="0"/>
          <a:ea typeface="+mn-ea"/>
          <a:cs typeface="+mn-cs"/>
        </a:defRPr>
      </a:lvl2pPr>
      <a:lvl3pPr marL="1067247" indent="-355750" algn="l" defTabSz="912178" rtl="0" eaLnBrk="1" latinLnBrk="0" hangingPunct="1">
        <a:spcBef>
          <a:spcPct val="20000"/>
        </a:spcBef>
        <a:buClr>
          <a:schemeClr val="tx2"/>
        </a:buClr>
        <a:buSzPct val="70000"/>
        <a:buFont typeface="Arial" pitchFamily="34" charset="0"/>
        <a:buChar char="►"/>
        <a:defRPr sz="1596" kern="1200">
          <a:solidFill>
            <a:schemeClr val="bg1"/>
          </a:solidFill>
          <a:latin typeface="EYInterstate Light" panose="02000506000000020004" pitchFamily="2" charset="0"/>
          <a:ea typeface="+mn-ea"/>
          <a:cs typeface="+mn-cs"/>
        </a:defRPr>
      </a:lvl3pPr>
      <a:lvl4pPr marL="1422998" indent="-355750" algn="l" defTabSz="912178" rtl="0" eaLnBrk="1" latinLnBrk="0" hangingPunct="1">
        <a:spcBef>
          <a:spcPct val="20000"/>
        </a:spcBef>
        <a:buClr>
          <a:schemeClr val="tx2"/>
        </a:buClr>
        <a:buSzPct val="70000"/>
        <a:buFont typeface="Arial" pitchFamily="34" charset="0"/>
        <a:buChar char="►"/>
        <a:defRPr sz="1396" kern="1200">
          <a:solidFill>
            <a:schemeClr val="bg1"/>
          </a:solidFill>
          <a:latin typeface="EYInterstate Light" panose="02000506000000020004" pitchFamily="2" charset="0"/>
          <a:ea typeface="+mn-ea"/>
          <a:cs typeface="+mn-cs"/>
        </a:defRPr>
      </a:lvl4pPr>
      <a:lvl5pPr marL="1778746" indent="-355750" algn="l" defTabSz="912178" rtl="0" eaLnBrk="1" latinLnBrk="0" hangingPunct="1">
        <a:spcBef>
          <a:spcPct val="20000"/>
        </a:spcBef>
        <a:buClr>
          <a:schemeClr val="tx2"/>
        </a:buClr>
        <a:buSzPct val="70000"/>
        <a:buFont typeface="Arial" pitchFamily="34" charset="0"/>
        <a:buChar char="►"/>
        <a:defRPr sz="1196" kern="1200">
          <a:solidFill>
            <a:schemeClr val="bg1"/>
          </a:solidFill>
          <a:latin typeface="EYInterstate Light" panose="02000506000000020004" pitchFamily="2" charset="0"/>
          <a:ea typeface="+mn-ea"/>
          <a:cs typeface="+mn-cs"/>
        </a:defRPr>
      </a:lvl5pPr>
      <a:lvl6pPr marL="2508489" indent="-228045" algn="l" defTabSz="912178" rtl="0" eaLnBrk="1" latinLnBrk="0" hangingPunct="1">
        <a:spcBef>
          <a:spcPct val="20000"/>
        </a:spcBef>
        <a:buFont typeface="Arial" pitchFamily="34" charset="0"/>
        <a:buChar char="•"/>
        <a:defRPr sz="1995" kern="1200">
          <a:solidFill>
            <a:schemeClr val="tx1"/>
          </a:solidFill>
          <a:latin typeface="+mn-lt"/>
          <a:ea typeface="+mn-ea"/>
          <a:cs typeface="+mn-cs"/>
        </a:defRPr>
      </a:lvl6pPr>
      <a:lvl7pPr marL="2964578" indent="-228045" algn="l" defTabSz="912178" rtl="0" eaLnBrk="1" latinLnBrk="0" hangingPunct="1">
        <a:spcBef>
          <a:spcPct val="20000"/>
        </a:spcBef>
        <a:buFont typeface="Arial" pitchFamily="34" charset="0"/>
        <a:buChar char="•"/>
        <a:defRPr sz="1995" kern="1200">
          <a:solidFill>
            <a:schemeClr val="tx1"/>
          </a:solidFill>
          <a:latin typeface="+mn-lt"/>
          <a:ea typeface="+mn-ea"/>
          <a:cs typeface="+mn-cs"/>
        </a:defRPr>
      </a:lvl7pPr>
      <a:lvl8pPr marL="3420667" indent="-228045" algn="l" defTabSz="912178" rtl="0" eaLnBrk="1" latinLnBrk="0" hangingPunct="1">
        <a:spcBef>
          <a:spcPct val="20000"/>
        </a:spcBef>
        <a:buFont typeface="Arial" pitchFamily="34" charset="0"/>
        <a:buChar char="•"/>
        <a:defRPr sz="1995" kern="1200">
          <a:solidFill>
            <a:schemeClr val="tx1"/>
          </a:solidFill>
          <a:latin typeface="+mn-lt"/>
          <a:ea typeface="+mn-ea"/>
          <a:cs typeface="+mn-cs"/>
        </a:defRPr>
      </a:lvl8pPr>
      <a:lvl9pPr marL="3876757" indent="-228045" algn="l" defTabSz="912178" rtl="0" eaLnBrk="1" latinLnBrk="0" hangingPunct="1">
        <a:spcBef>
          <a:spcPct val="20000"/>
        </a:spcBef>
        <a:buFont typeface="Arial" pitchFamily="34" charset="0"/>
        <a:buChar char="•"/>
        <a:defRPr sz="1995" kern="1200">
          <a:solidFill>
            <a:schemeClr val="tx1"/>
          </a:solidFill>
          <a:latin typeface="+mn-lt"/>
          <a:ea typeface="+mn-ea"/>
          <a:cs typeface="+mn-cs"/>
        </a:defRPr>
      </a:lvl9pPr>
    </p:bodyStyle>
    <p:otherStyle>
      <a:defPPr>
        <a:defRPr lang="en-US"/>
      </a:defPPr>
      <a:lvl1pPr marL="0" algn="l" defTabSz="912178" rtl="0" eaLnBrk="1" latinLnBrk="0" hangingPunct="1">
        <a:defRPr sz="1795" kern="1200">
          <a:solidFill>
            <a:schemeClr val="tx1"/>
          </a:solidFill>
          <a:latin typeface="+mn-lt"/>
          <a:ea typeface="+mn-ea"/>
          <a:cs typeface="+mn-cs"/>
        </a:defRPr>
      </a:lvl1pPr>
      <a:lvl2pPr marL="456088" algn="l" defTabSz="912178" rtl="0" eaLnBrk="1" latinLnBrk="0" hangingPunct="1">
        <a:defRPr sz="1795" kern="1200">
          <a:solidFill>
            <a:schemeClr val="tx1"/>
          </a:solidFill>
          <a:latin typeface="+mn-lt"/>
          <a:ea typeface="+mn-ea"/>
          <a:cs typeface="+mn-cs"/>
        </a:defRPr>
      </a:lvl2pPr>
      <a:lvl3pPr marL="912178" algn="l" defTabSz="912178" rtl="0" eaLnBrk="1" latinLnBrk="0" hangingPunct="1">
        <a:defRPr sz="1795" kern="1200">
          <a:solidFill>
            <a:schemeClr val="tx1"/>
          </a:solidFill>
          <a:latin typeface="+mn-lt"/>
          <a:ea typeface="+mn-ea"/>
          <a:cs typeface="+mn-cs"/>
        </a:defRPr>
      </a:lvl3pPr>
      <a:lvl4pPr marL="1368267" algn="l" defTabSz="912178" rtl="0" eaLnBrk="1" latinLnBrk="0" hangingPunct="1">
        <a:defRPr sz="1795" kern="1200">
          <a:solidFill>
            <a:schemeClr val="tx1"/>
          </a:solidFill>
          <a:latin typeface="+mn-lt"/>
          <a:ea typeface="+mn-ea"/>
          <a:cs typeface="+mn-cs"/>
        </a:defRPr>
      </a:lvl4pPr>
      <a:lvl5pPr marL="1824356" algn="l" defTabSz="912178" rtl="0" eaLnBrk="1" latinLnBrk="0" hangingPunct="1">
        <a:defRPr sz="1795" kern="1200">
          <a:solidFill>
            <a:schemeClr val="tx1"/>
          </a:solidFill>
          <a:latin typeface="+mn-lt"/>
          <a:ea typeface="+mn-ea"/>
          <a:cs typeface="+mn-cs"/>
        </a:defRPr>
      </a:lvl5pPr>
      <a:lvl6pPr marL="2280445" algn="l" defTabSz="912178" rtl="0" eaLnBrk="1" latinLnBrk="0" hangingPunct="1">
        <a:defRPr sz="1795" kern="1200">
          <a:solidFill>
            <a:schemeClr val="tx1"/>
          </a:solidFill>
          <a:latin typeface="+mn-lt"/>
          <a:ea typeface="+mn-ea"/>
          <a:cs typeface="+mn-cs"/>
        </a:defRPr>
      </a:lvl6pPr>
      <a:lvl7pPr marL="2736533" algn="l" defTabSz="912178" rtl="0" eaLnBrk="1" latinLnBrk="0" hangingPunct="1">
        <a:defRPr sz="1795" kern="1200">
          <a:solidFill>
            <a:schemeClr val="tx1"/>
          </a:solidFill>
          <a:latin typeface="+mn-lt"/>
          <a:ea typeface="+mn-ea"/>
          <a:cs typeface="+mn-cs"/>
        </a:defRPr>
      </a:lvl7pPr>
      <a:lvl8pPr marL="3192623" algn="l" defTabSz="912178" rtl="0" eaLnBrk="1" latinLnBrk="0" hangingPunct="1">
        <a:defRPr sz="1795" kern="1200">
          <a:solidFill>
            <a:schemeClr val="tx1"/>
          </a:solidFill>
          <a:latin typeface="+mn-lt"/>
          <a:ea typeface="+mn-ea"/>
          <a:cs typeface="+mn-cs"/>
        </a:defRPr>
      </a:lvl8pPr>
      <a:lvl9pPr marL="3648711" algn="l" defTabSz="912178"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94200"/>
            <a:ext cx="10972801"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601" y="1137920"/>
            <a:ext cx="10972801"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3003634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Lst>
  <p:hf hdr="0"/>
  <p:txStyles>
    <p:titleStyle>
      <a:lvl1pPr algn="l" defTabSz="912634" rtl="0" eaLnBrk="1" latinLnBrk="0" hangingPunct="1">
        <a:lnSpc>
          <a:spcPct val="85000"/>
        </a:lnSpc>
        <a:spcBef>
          <a:spcPct val="0"/>
        </a:spcBef>
        <a:buNone/>
        <a:defRPr sz="2396" b="0" kern="1200">
          <a:solidFill>
            <a:schemeClr val="bg1"/>
          </a:solidFill>
          <a:latin typeface="EYInterstate Light" panose="02000506000000020004" pitchFamily="2" charset="0"/>
          <a:ea typeface="+mj-ea"/>
          <a:cs typeface="Arial" pitchFamily="34" charset="0"/>
        </a:defRPr>
      </a:lvl1pPr>
    </p:titleStyle>
    <p:bodyStyle>
      <a:lvl1pPr marL="355928" indent="-355928" algn="l" defTabSz="912634" rtl="0" eaLnBrk="1" latinLnBrk="0" hangingPunct="1">
        <a:spcBef>
          <a:spcPct val="20000"/>
        </a:spcBef>
        <a:buClr>
          <a:schemeClr val="tx2"/>
        </a:buClr>
        <a:buSzPct val="70000"/>
        <a:buFont typeface="Arial" pitchFamily="34" charset="0"/>
        <a:buChar char="►"/>
        <a:defRPr sz="1996" kern="1200">
          <a:solidFill>
            <a:schemeClr val="bg1"/>
          </a:solidFill>
          <a:latin typeface="EYInterstate Light" panose="02000506000000020004" pitchFamily="2" charset="0"/>
          <a:ea typeface="+mn-ea"/>
          <a:cs typeface="+mn-cs"/>
        </a:defRPr>
      </a:lvl1pPr>
      <a:lvl2pPr marL="711854" indent="-355928" algn="l" defTabSz="912634" rtl="0" eaLnBrk="1" latinLnBrk="0" hangingPunct="1">
        <a:spcBef>
          <a:spcPct val="20000"/>
        </a:spcBef>
        <a:buClr>
          <a:schemeClr val="tx2"/>
        </a:buClr>
        <a:buSzPct val="70000"/>
        <a:buFont typeface="Arial" pitchFamily="34" charset="0"/>
        <a:buChar char="►"/>
        <a:defRPr sz="1796" kern="1200">
          <a:solidFill>
            <a:schemeClr val="bg1"/>
          </a:solidFill>
          <a:latin typeface="EYInterstate Light" panose="02000506000000020004" pitchFamily="2" charset="0"/>
          <a:ea typeface="+mn-ea"/>
          <a:cs typeface="+mn-cs"/>
        </a:defRPr>
      </a:lvl2pPr>
      <a:lvl3pPr marL="1067781" indent="-355928" algn="l" defTabSz="912634" rtl="0" eaLnBrk="1" latinLnBrk="0" hangingPunct="1">
        <a:spcBef>
          <a:spcPct val="20000"/>
        </a:spcBef>
        <a:buClr>
          <a:schemeClr val="tx2"/>
        </a:buClr>
        <a:buSzPct val="70000"/>
        <a:buFont typeface="Arial" pitchFamily="34" charset="0"/>
        <a:buChar char="►"/>
        <a:defRPr sz="1597" kern="1200">
          <a:solidFill>
            <a:schemeClr val="bg1"/>
          </a:solidFill>
          <a:latin typeface="EYInterstate Light" panose="02000506000000020004" pitchFamily="2" charset="0"/>
          <a:ea typeface="+mn-ea"/>
          <a:cs typeface="+mn-cs"/>
        </a:defRPr>
      </a:lvl3pPr>
      <a:lvl4pPr marL="1423710" indent="-355928" algn="l" defTabSz="912634" rtl="0" eaLnBrk="1" latinLnBrk="0" hangingPunct="1">
        <a:spcBef>
          <a:spcPct val="20000"/>
        </a:spcBef>
        <a:buClr>
          <a:schemeClr val="tx2"/>
        </a:buClr>
        <a:buSzPct val="70000"/>
        <a:buFont typeface="Arial" pitchFamily="34" charset="0"/>
        <a:buChar char="►"/>
        <a:defRPr sz="1397" kern="1200">
          <a:solidFill>
            <a:schemeClr val="bg1"/>
          </a:solidFill>
          <a:latin typeface="EYInterstate Light" panose="02000506000000020004" pitchFamily="2" charset="0"/>
          <a:ea typeface="+mn-ea"/>
          <a:cs typeface="+mn-cs"/>
        </a:defRPr>
      </a:lvl4pPr>
      <a:lvl5pPr marL="1779636" indent="-355928" algn="l" defTabSz="912634" rtl="0" eaLnBrk="1" latinLnBrk="0" hangingPunct="1">
        <a:spcBef>
          <a:spcPct val="20000"/>
        </a:spcBef>
        <a:buClr>
          <a:schemeClr val="tx2"/>
        </a:buClr>
        <a:buSzPct val="70000"/>
        <a:buFont typeface="Arial" pitchFamily="34" charset="0"/>
        <a:buChar char="►"/>
        <a:defRPr sz="1197" kern="1200">
          <a:solidFill>
            <a:schemeClr val="bg1"/>
          </a:solidFill>
          <a:latin typeface="EYInterstate Light" panose="02000506000000020004" pitchFamily="2" charset="0"/>
          <a:ea typeface="+mn-ea"/>
          <a:cs typeface="+mn-cs"/>
        </a:defRPr>
      </a:lvl5pPr>
      <a:lvl6pPr marL="2509744" indent="-228159" algn="l" defTabSz="912634"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2966061" indent="-228159" algn="l" defTabSz="912634"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22378" indent="-228159" algn="l" defTabSz="912634"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878696" indent="-228159" algn="l" defTabSz="912634" rtl="0" eaLnBrk="1" latinLnBrk="0" hangingPunct="1">
        <a:spcBef>
          <a:spcPct val="20000"/>
        </a:spcBef>
        <a:buFont typeface="Arial" pitchFamily="34" charset="0"/>
        <a:buChar char="•"/>
        <a:defRPr sz="1996" kern="1200">
          <a:solidFill>
            <a:schemeClr val="tx1"/>
          </a:solidFill>
          <a:latin typeface="+mn-lt"/>
          <a:ea typeface="+mn-ea"/>
          <a:cs typeface="+mn-cs"/>
        </a:defRPr>
      </a:lvl9pPr>
    </p:bodyStyle>
    <p:otherStyle>
      <a:defPPr>
        <a:defRPr lang="en-US"/>
      </a:defPPr>
      <a:lvl1pPr marL="0" algn="l" defTabSz="912634" rtl="0" eaLnBrk="1" latinLnBrk="0" hangingPunct="1">
        <a:defRPr sz="1796" kern="1200">
          <a:solidFill>
            <a:schemeClr val="tx1"/>
          </a:solidFill>
          <a:latin typeface="+mn-lt"/>
          <a:ea typeface="+mn-ea"/>
          <a:cs typeface="+mn-cs"/>
        </a:defRPr>
      </a:lvl1pPr>
      <a:lvl2pPr marL="456316" algn="l" defTabSz="912634" rtl="0" eaLnBrk="1" latinLnBrk="0" hangingPunct="1">
        <a:defRPr sz="1796" kern="1200">
          <a:solidFill>
            <a:schemeClr val="tx1"/>
          </a:solidFill>
          <a:latin typeface="+mn-lt"/>
          <a:ea typeface="+mn-ea"/>
          <a:cs typeface="+mn-cs"/>
        </a:defRPr>
      </a:lvl2pPr>
      <a:lvl3pPr marL="912634" algn="l" defTabSz="912634" rtl="0" eaLnBrk="1" latinLnBrk="0" hangingPunct="1">
        <a:defRPr sz="1796" kern="1200">
          <a:solidFill>
            <a:schemeClr val="tx1"/>
          </a:solidFill>
          <a:latin typeface="+mn-lt"/>
          <a:ea typeface="+mn-ea"/>
          <a:cs typeface="+mn-cs"/>
        </a:defRPr>
      </a:lvl3pPr>
      <a:lvl4pPr marL="1368951" algn="l" defTabSz="912634" rtl="0" eaLnBrk="1" latinLnBrk="0" hangingPunct="1">
        <a:defRPr sz="1796" kern="1200">
          <a:solidFill>
            <a:schemeClr val="tx1"/>
          </a:solidFill>
          <a:latin typeface="+mn-lt"/>
          <a:ea typeface="+mn-ea"/>
          <a:cs typeface="+mn-cs"/>
        </a:defRPr>
      </a:lvl4pPr>
      <a:lvl5pPr marL="1825269" algn="l" defTabSz="912634" rtl="0" eaLnBrk="1" latinLnBrk="0" hangingPunct="1">
        <a:defRPr sz="1796" kern="1200">
          <a:solidFill>
            <a:schemeClr val="tx1"/>
          </a:solidFill>
          <a:latin typeface="+mn-lt"/>
          <a:ea typeface="+mn-ea"/>
          <a:cs typeface="+mn-cs"/>
        </a:defRPr>
      </a:lvl5pPr>
      <a:lvl6pPr marL="2281586" algn="l" defTabSz="912634" rtl="0" eaLnBrk="1" latinLnBrk="0" hangingPunct="1">
        <a:defRPr sz="1796" kern="1200">
          <a:solidFill>
            <a:schemeClr val="tx1"/>
          </a:solidFill>
          <a:latin typeface="+mn-lt"/>
          <a:ea typeface="+mn-ea"/>
          <a:cs typeface="+mn-cs"/>
        </a:defRPr>
      </a:lvl6pPr>
      <a:lvl7pPr marL="2737902" algn="l" defTabSz="912634" rtl="0" eaLnBrk="1" latinLnBrk="0" hangingPunct="1">
        <a:defRPr sz="1796" kern="1200">
          <a:solidFill>
            <a:schemeClr val="tx1"/>
          </a:solidFill>
          <a:latin typeface="+mn-lt"/>
          <a:ea typeface="+mn-ea"/>
          <a:cs typeface="+mn-cs"/>
        </a:defRPr>
      </a:lvl7pPr>
      <a:lvl8pPr marL="3194220" algn="l" defTabSz="912634" rtl="0" eaLnBrk="1" latinLnBrk="0" hangingPunct="1">
        <a:defRPr sz="1796" kern="1200">
          <a:solidFill>
            <a:schemeClr val="tx1"/>
          </a:solidFill>
          <a:latin typeface="+mn-lt"/>
          <a:ea typeface="+mn-ea"/>
          <a:cs typeface="+mn-cs"/>
        </a:defRPr>
      </a:lvl8pPr>
      <a:lvl9pPr marL="3650536" algn="l" defTabSz="912634" rtl="0" eaLnBrk="1" latinLnBrk="0" hangingPunct="1">
        <a:defRPr sz="179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94200"/>
            <a:ext cx="10972800"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601" y="1137920"/>
            <a:ext cx="10972800"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14" name="Group 4">
            <a:extLst>
              <a:ext uri="{FF2B5EF4-FFF2-40B4-BE49-F238E27FC236}">
                <a16:creationId xmlns:a16="http://schemas.microsoft.com/office/drawing/2014/main" id="{7E89FB01-0304-4B7A-83F4-087FD710583C}"/>
              </a:ext>
            </a:extLst>
          </p:cNvPr>
          <p:cNvGrpSpPr>
            <a:grpSpLocks noChangeAspect="1"/>
          </p:cNvGrpSpPr>
          <p:nvPr userDrawn="1"/>
        </p:nvGrpSpPr>
        <p:grpSpPr bwMode="auto">
          <a:xfrm>
            <a:off x="11281250" y="6356350"/>
            <a:ext cx="303055" cy="311150"/>
            <a:chOff x="7110" y="4004"/>
            <a:chExt cx="191" cy="196"/>
          </a:xfrm>
        </p:grpSpPr>
        <p:sp>
          <p:nvSpPr>
            <p:cNvPr id="15" name="Freeform 5">
              <a:extLst>
                <a:ext uri="{FF2B5EF4-FFF2-40B4-BE49-F238E27FC236}">
                  <a16:creationId xmlns:a16="http://schemas.microsoft.com/office/drawing/2014/main" id="{4DE1CE93-8A80-4A24-92CA-71C05E453718}"/>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6" name="Freeform 6">
              <a:extLst>
                <a:ext uri="{FF2B5EF4-FFF2-40B4-BE49-F238E27FC236}">
                  <a16:creationId xmlns:a16="http://schemas.microsoft.com/office/drawing/2014/main" id="{769AC85D-6BA0-4E5B-A206-FB7E85E0DDBE}"/>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 name="Freeform 7">
              <a:extLst>
                <a:ext uri="{FF2B5EF4-FFF2-40B4-BE49-F238E27FC236}">
                  <a16:creationId xmlns:a16="http://schemas.microsoft.com/office/drawing/2014/main" id="{5A99D1FF-A731-4C56-AEC5-4C61FAC74874}"/>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
        <p:nvSpPr>
          <p:cNvPr id="20" name="Date Placeholder 3">
            <a:extLst>
              <a:ext uri="{FF2B5EF4-FFF2-40B4-BE49-F238E27FC236}">
                <a16:creationId xmlns:a16="http://schemas.microsoft.com/office/drawing/2014/main" id="{7FA7D49F-D989-4CDB-9335-913430F7425F}"/>
              </a:ext>
            </a:extLst>
          </p:cNvPr>
          <p:cNvSpPr>
            <a:spLocks noGrp="1"/>
          </p:cNvSpPr>
          <p:nvPr>
            <p:ph type="dt" sz="half" idx="2"/>
          </p:nvPr>
        </p:nvSpPr>
        <p:spPr>
          <a:xfrm>
            <a:off x="1428184" y="6471244"/>
            <a:ext cx="1190638" cy="180000"/>
          </a:xfrm>
          <a:prstGeom prst="rect">
            <a:avLst/>
          </a:prstGeom>
        </p:spPr>
        <p:txBody>
          <a:bodyPr/>
          <a:lstStyle>
            <a:lvl1pPr marL="0" algn="l" defTabSz="913943" rtl="0" eaLnBrk="1" latinLnBrk="0" hangingPunct="1">
              <a:defRPr lang="en-US" sz="800" kern="1200" smtClean="0">
                <a:solidFill>
                  <a:schemeClr val="bg1"/>
                </a:solidFill>
                <a:latin typeface="EYInterstate" panose="02000503020000020004" pitchFamily="2" charset="0"/>
                <a:ea typeface="+mn-ea"/>
                <a:cs typeface="+mn-cs"/>
              </a:defRPr>
            </a:lvl1pPr>
          </a:lstStyle>
          <a:p>
            <a:fld id="{3BEE1198-DF6C-45A0-B6C8-47D345FC0ADA}" type="datetime3">
              <a:rPr lang="en-US" smtClean="0"/>
              <a:t>11 June 2022</a:t>
            </a:fld>
            <a:endParaRPr lang="en-IN"/>
          </a:p>
        </p:txBody>
      </p:sp>
      <p:sp>
        <p:nvSpPr>
          <p:cNvPr id="21" name="Footer Placeholder 4">
            <a:extLst>
              <a:ext uri="{FF2B5EF4-FFF2-40B4-BE49-F238E27FC236}">
                <a16:creationId xmlns:a16="http://schemas.microsoft.com/office/drawing/2014/main" id="{26944631-E8AF-4601-B721-3347E3AFB2F4}"/>
              </a:ext>
            </a:extLst>
          </p:cNvPr>
          <p:cNvSpPr>
            <a:spLocks noGrp="1"/>
          </p:cNvSpPr>
          <p:nvPr>
            <p:ph type="ftr" sz="quarter" idx="3"/>
          </p:nvPr>
        </p:nvSpPr>
        <p:spPr>
          <a:xfrm>
            <a:off x="3237502" y="6471244"/>
            <a:ext cx="3084493" cy="180000"/>
          </a:xfrm>
          <a:prstGeom prst="rect">
            <a:avLst/>
          </a:prstGeom>
        </p:spPr>
        <p:txBody>
          <a:bodyPr/>
          <a:lstStyle>
            <a:lvl1pPr marL="0" algn="l" defTabSz="913943" rtl="0" eaLnBrk="1" latinLnBrk="0" hangingPunct="1">
              <a:defRPr lang="en-US" sz="800" kern="1200" smtClean="0">
                <a:solidFill>
                  <a:schemeClr val="bg1"/>
                </a:solidFill>
                <a:latin typeface="EYInterstate" panose="02000503020000020004" pitchFamily="2" charset="0"/>
                <a:ea typeface="+mn-ea"/>
                <a:cs typeface="+mn-cs"/>
              </a:defRPr>
            </a:lvl1pPr>
          </a:lstStyle>
          <a:p>
            <a:r>
              <a:rPr lang="en-IN"/>
              <a:t>Presentation title</a:t>
            </a:r>
          </a:p>
        </p:txBody>
      </p:sp>
      <p:sp>
        <p:nvSpPr>
          <p:cNvPr id="22" name="Slide Number Placeholder 5">
            <a:extLst>
              <a:ext uri="{FF2B5EF4-FFF2-40B4-BE49-F238E27FC236}">
                <a16:creationId xmlns:a16="http://schemas.microsoft.com/office/drawing/2014/main" id="{1E733AAD-1BCD-417D-A2A4-521F133E28CB}"/>
              </a:ext>
            </a:extLst>
          </p:cNvPr>
          <p:cNvSpPr>
            <a:spLocks noGrp="1"/>
          </p:cNvSpPr>
          <p:nvPr>
            <p:ph type="sldNum" sz="quarter" idx="4"/>
          </p:nvPr>
        </p:nvSpPr>
        <p:spPr>
          <a:xfrm>
            <a:off x="616900" y="6471244"/>
            <a:ext cx="662721" cy="180000"/>
          </a:xfrm>
          <a:prstGeom prst="rect">
            <a:avLst/>
          </a:prstGeom>
        </p:spPr>
        <p:txBody>
          <a:bodyPr/>
          <a:lstStyle>
            <a:lvl1pPr marL="0" algn="l" defTabSz="913943" rtl="0" eaLnBrk="1" latinLnBrk="0" hangingPunct="1">
              <a:defRPr lang="en-GB" sz="800" kern="1200" smtClean="0">
                <a:solidFill>
                  <a:schemeClr val="bg1"/>
                </a:solidFill>
                <a:latin typeface="EYInterstate" panose="02000503020000020004" pitchFamily="2" charset="0"/>
                <a:ea typeface="+mn-ea"/>
                <a:cs typeface="+mn-cs"/>
              </a:defRPr>
            </a:lvl1pPr>
          </a:lstStyle>
          <a:p>
            <a:r>
              <a:rPr lang="en-IN"/>
              <a:t>Page </a:t>
            </a:r>
            <a:fld id="{F1BC30E3-FFE5-4B91-AA19-87A149EBB9EE}" type="slidenum">
              <a:rPr smtClean="0"/>
              <a:pPr/>
              <a:t>‹#›</a:t>
            </a:fld>
            <a:endParaRPr/>
          </a:p>
        </p:txBody>
      </p:sp>
    </p:spTree>
    <p:extLst>
      <p:ext uri="{BB962C8B-B14F-4D97-AF65-F5344CB8AC3E}">
        <p14:creationId xmlns:p14="http://schemas.microsoft.com/office/powerpoint/2010/main" val="254148910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2" r:id="rId15"/>
    <p:sldLayoutId id="2147483733" r:id="rId16"/>
    <p:sldLayoutId id="2147483734" r:id="rId17"/>
    <p:sldLayoutId id="2147483735" r:id="rId18"/>
  </p:sldLayoutIdLst>
  <p:hf hdr="0" dt="0"/>
  <p:txStyles>
    <p:title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p:titleStyle>
    <p:bodyStyle>
      <a:lvl1pPr marL="356438" indent="-356438" algn="l" defTabSz="913943" rtl="0" eaLnBrk="1" latinLnBrk="0" hangingPunct="1">
        <a:spcBef>
          <a:spcPct val="20000"/>
        </a:spcBef>
        <a:buClr>
          <a:schemeClr val="tx2"/>
        </a:buClr>
        <a:buSzPct val="110000"/>
        <a:buFont typeface="EYInterstate Light" panose="02000506000000020004" pitchFamily="2" charset="0"/>
        <a:buChar char="•"/>
        <a:defRPr sz="1999" kern="120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ct val="20000"/>
        </a:spcBef>
        <a:buClr>
          <a:schemeClr val="tx2"/>
        </a:buClr>
        <a:buSzPct val="110000"/>
        <a:buFont typeface="EYInterstate Light" panose="02000506000000020004" pitchFamily="2" charset="0"/>
        <a:buChar char="•"/>
        <a:defRPr sz="1799"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ct val="20000"/>
        </a:spcBef>
        <a:buClr>
          <a:schemeClr val="tx2"/>
        </a:buClr>
        <a:buSzPct val="110000"/>
        <a:buFont typeface="EYInterstate Light" panose="02000506000000020004" pitchFamily="2" charset="0"/>
        <a:buChar char="•"/>
        <a:defRPr sz="1599" kern="1200">
          <a:solidFill>
            <a:schemeClr val="bg1"/>
          </a:solidFill>
          <a:latin typeface="EYInterstate Light" panose="02000506000000020004" pitchFamily="2" charset="0"/>
          <a:ea typeface="+mn-ea"/>
          <a:cs typeface="+mn-cs"/>
        </a:defRPr>
      </a:lvl3pPr>
      <a:lvl4pPr marL="1425751" indent="-356438" algn="l" defTabSz="913943" rtl="0" eaLnBrk="1" latinLnBrk="0" hangingPunct="1">
        <a:spcBef>
          <a:spcPct val="20000"/>
        </a:spcBef>
        <a:buClr>
          <a:schemeClr val="tx2"/>
        </a:buClr>
        <a:buSzPct val="110000"/>
        <a:buFont typeface="EYInterstate Light" panose="02000506000000020004" pitchFamily="2" charset="0"/>
        <a:buChar char="•"/>
        <a:defRPr sz="1399" kern="120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ct val="20000"/>
        </a:spcBef>
        <a:buClr>
          <a:schemeClr val="tx2"/>
        </a:buClr>
        <a:buSzPct val="110000"/>
        <a:buFont typeface="EYInterstate Light" panose="02000506000000020004" pitchFamily="2"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8">
          <p15:clr>
            <a:srgbClr val="F26B43"/>
          </p15:clr>
        </p15:guide>
        <p15:guide id="2" pos="746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94200"/>
            <a:ext cx="10972800" cy="59088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601" y="1137920"/>
            <a:ext cx="10972800"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9" name="Group 4">
            <a:extLst>
              <a:ext uri="{FF2B5EF4-FFF2-40B4-BE49-F238E27FC236}">
                <a16:creationId xmlns:a16="http://schemas.microsoft.com/office/drawing/2014/main" id="{ABA621AC-91DA-4716-A450-56540FA39C36}"/>
              </a:ext>
            </a:extLst>
          </p:cNvPr>
          <p:cNvGrpSpPr>
            <a:grpSpLocks noChangeAspect="1"/>
          </p:cNvGrpSpPr>
          <p:nvPr userDrawn="1"/>
        </p:nvGrpSpPr>
        <p:grpSpPr bwMode="auto">
          <a:xfrm>
            <a:off x="11281250" y="6356350"/>
            <a:ext cx="303055" cy="311150"/>
            <a:chOff x="7110" y="4004"/>
            <a:chExt cx="191" cy="196"/>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grpSp>
      <p:sp>
        <p:nvSpPr>
          <p:cNvPr id="19" name="Date Placeholder 3">
            <a:extLst>
              <a:ext uri="{FF2B5EF4-FFF2-40B4-BE49-F238E27FC236}">
                <a16:creationId xmlns:a16="http://schemas.microsoft.com/office/drawing/2014/main" id="{600772EA-C6B0-4F5D-AA59-01C0858EFADB}"/>
              </a:ext>
            </a:extLst>
          </p:cNvPr>
          <p:cNvSpPr>
            <a:spLocks noGrp="1"/>
          </p:cNvSpPr>
          <p:nvPr>
            <p:ph type="dt" sz="half" idx="2"/>
          </p:nvPr>
        </p:nvSpPr>
        <p:spPr>
          <a:xfrm>
            <a:off x="1428184" y="6471244"/>
            <a:ext cx="1190638" cy="180000"/>
          </a:xfrm>
          <a:prstGeom prst="rect">
            <a:avLst/>
          </a:prstGeom>
        </p:spPr>
        <p:txBody>
          <a:bodyPr vert="horz" lIns="0" tIns="0" rIns="0" bIns="0" rtlCol="0" anchor="ctr"/>
          <a:lstStyle>
            <a:lvl1pPr marL="0" algn="l" defTabSz="913943" rtl="0" eaLnBrk="1" latinLnBrk="0" hangingPunct="1">
              <a:defRPr lang="en-IN" sz="800" kern="1200" smtClean="0">
                <a:solidFill>
                  <a:schemeClr val="bg1"/>
                </a:solidFill>
                <a:latin typeface="EYInterstate" panose="02000503020000020004" pitchFamily="2" charset="0"/>
                <a:ea typeface="+mn-ea"/>
                <a:cs typeface="+mn-cs"/>
              </a:defRPr>
            </a:lvl1pPr>
          </a:lstStyle>
          <a:p>
            <a:fld id="{CD05BAC6-7084-4B5E-A926-4CA635F89C64}" type="datetime3">
              <a:rPr lang="en-US" smtClean="0"/>
              <a:t>11 June 2022</a:t>
            </a:fld>
            <a:endParaRPr lang="en-IN" dirty="0"/>
          </a:p>
        </p:txBody>
      </p:sp>
      <p:sp>
        <p:nvSpPr>
          <p:cNvPr id="20" name="Footer Placeholder 4">
            <a:extLst>
              <a:ext uri="{FF2B5EF4-FFF2-40B4-BE49-F238E27FC236}">
                <a16:creationId xmlns:a16="http://schemas.microsoft.com/office/drawing/2014/main" id="{AC28FA70-87E4-49F4-AFDE-345AA28E0BE7}"/>
              </a:ext>
            </a:extLst>
          </p:cNvPr>
          <p:cNvSpPr>
            <a:spLocks noGrp="1"/>
          </p:cNvSpPr>
          <p:nvPr>
            <p:ph type="ftr" sz="quarter" idx="3"/>
          </p:nvPr>
        </p:nvSpPr>
        <p:spPr>
          <a:xfrm>
            <a:off x="3237502" y="6471244"/>
            <a:ext cx="3084493" cy="180000"/>
          </a:xfrm>
          <a:prstGeom prst="rect">
            <a:avLst/>
          </a:prstGeom>
        </p:spPr>
        <p:txBody>
          <a:bodyPr vert="horz" lIns="0" tIns="0" rIns="0" bIns="0" rtlCol="0" anchor="ctr"/>
          <a:lstStyle>
            <a:lvl1pPr marL="0" algn="l" defTabSz="913943" rtl="0" eaLnBrk="1" latinLnBrk="0" hangingPunct="1">
              <a:defRPr lang="en-IN" sz="800" kern="1200" dirty="0">
                <a:solidFill>
                  <a:schemeClr val="bg1"/>
                </a:solidFill>
                <a:latin typeface="EYInterstate" panose="02000503020000020004" pitchFamily="2" charset="0"/>
                <a:ea typeface="+mn-ea"/>
                <a:cs typeface="+mn-cs"/>
              </a:defRPr>
            </a:lvl1pPr>
          </a:lstStyle>
          <a:p>
            <a:r>
              <a:rPr lang="en-US" dirty="0"/>
              <a:t>Presentation title</a:t>
            </a:r>
          </a:p>
        </p:txBody>
      </p:sp>
      <p:sp>
        <p:nvSpPr>
          <p:cNvPr id="21" name="Slide Number Placeholder 5">
            <a:extLst>
              <a:ext uri="{FF2B5EF4-FFF2-40B4-BE49-F238E27FC236}">
                <a16:creationId xmlns:a16="http://schemas.microsoft.com/office/drawing/2014/main" id="{3B540F9A-D485-4BD0-B905-41F8A52593F8}"/>
              </a:ext>
            </a:extLst>
          </p:cNvPr>
          <p:cNvSpPr>
            <a:spLocks noGrp="1"/>
          </p:cNvSpPr>
          <p:nvPr>
            <p:ph type="sldNum" sz="quarter" idx="4"/>
          </p:nvPr>
        </p:nvSpPr>
        <p:spPr>
          <a:xfrm>
            <a:off x="616900" y="6471244"/>
            <a:ext cx="662721" cy="180000"/>
          </a:xfrm>
          <a:prstGeom prst="rect">
            <a:avLst/>
          </a:prstGeom>
        </p:spPr>
        <p:txBody>
          <a:bodyPr vert="horz" lIns="0" tIns="0" rIns="0" bIns="0" rtlCol="0" anchor="ctr"/>
          <a:lstStyle>
            <a:lvl1pPr marL="0" algn="l" defTabSz="913943" rtl="0" eaLnBrk="1" latinLnBrk="0" hangingPunct="1">
              <a:defRPr lang="en-IN" sz="800" kern="1200" smtClean="0">
                <a:solidFill>
                  <a:schemeClr val="bg1"/>
                </a:solidFill>
                <a:latin typeface="EYInterstate" panose="02000503020000020004" pitchFamily="2" charset="0"/>
                <a:ea typeface="+mn-ea"/>
                <a:cs typeface="+mn-cs"/>
              </a:defRPr>
            </a:lvl1pPr>
          </a:lstStyle>
          <a:p>
            <a:r>
              <a:rPr lang="en-GB" dirty="0"/>
              <a:t>Page </a:t>
            </a:r>
            <a:fld id="{F1BC30E3-FFE5-4B91-AA19-87A149EBB9EE}" type="slidenum">
              <a:rPr smtClean="0"/>
              <a:pPr/>
              <a:t>‹#›</a:t>
            </a:fld>
            <a:endParaRPr dirty="0"/>
          </a:p>
        </p:txBody>
      </p:sp>
    </p:spTree>
    <p:extLst>
      <p:ext uri="{BB962C8B-B14F-4D97-AF65-F5344CB8AC3E}">
        <p14:creationId xmlns:p14="http://schemas.microsoft.com/office/powerpoint/2010/main" val="642669540"/>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3" r:id="rId46"/>
    <p:sldLayoutId id="2147483784" r:id="rId47"/>
    <p:sldLayoutId id="2147483785" r:id="rId48"/>
    <p:sldLayoutId id="2147483786" r:id="rId49"/>
  </p:sldLayoutIdLst>
  <p:hf hdr="0"/>
  <p:txStyles>
    <p:title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p:titleStyle>
    <p:bodyStyle>
      <a:lvl1pPr marL="356438" indent="-356438" algn="l" defTabSz="913943" rtl="0" eaLnBrk="1" latinLnBrk="0" hangingPunct="1">
        <a:spcBef>
          <a:spcPct val="20000"/>
        </a:spcBef>
        <a:buClr>
          <a:schemeClr val="tx2"/>
        </a:buClr>
        <a:buSzPct val="110000"/>
        <a:buFont typeface="EYInterstate Light" panose="02000506000000020004" pitchFamily="2" charset="0"/>
        <a:buChar char="•"/>
        <a:defRPr sz="1999" kern="120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ct val="20000"/>
        </a:spcBef>
        <a:buClr>
          <a:schemeClr val="tx2"/>
        </a:buClr>
        <a:buSzPct val="110000"/>
        <a:buFont typeface="EYInterstate Light" panose="02000506000000020004" pitchFamily="2" charset="0"/>
        <a:buChar char="•"/>
        <a:defRPr sz="1799"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ct val="20000"/>
        </a:spcBef>
        <a:buClr>
          <a:schemeClr val="tx2"/>
        </a:buClr>
        <a:buSzPct val="110000"/>
        <a:buFont typeface="EYInterstate Light" panose="02000506000000020004" pitchFamily="2" charset="0"/>
        <a:buChar char="•"/>
        <a:defRPr sz="1599" kern="1200">
          <a:solidFill>
            <a:schemeClr val="bg1"/>
          </a:solidFill>
          <a:latin typeface="EYInterstate Light" panose="02000506000000020004" pitchFamily="2" charset="0"/>
          <a:ea typeface="+mn-ea"/>
          <a:cs typeface="+mn-cs"/>
        </a:defRPr>
      </a:lvl3pPr>
      <a:lvl4pPr marL="1425751" indent="-356438" algn="l" defTabSz="913943" rtl="0" eaLnBrk="1" latinLnBrk="0" hangingPunct="1">
        <a:spcBef>
          <a:spcPct val="20000"/>
        </a:spcBef>
        <a:buClr>
          <a:schemeClr val="tx2"/>
        </a:buClr>
        <a:buSzPct val="110000"/>
        <a:buFont typeface="EYInterstate Light" panose="02000506000000020004" pitchFamily="2" charset="0"/>
        <a:buChar char="•"/>
        <a:defRPr sz="1399" kern="120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ct val="20000"/>
        </a:spcBef>
        <a:buClr>
          <a:schemeClr val="tx2"/>
        </a:buClr>
        <a:buSzPct val="110000"/>
        <a:buFont typeface="EYInterstate Light" panose="02000506000000020004" pitchFamily="2"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54.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9.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ctrTitle"/>
          </p:nvPr>
        </p:nvSpPr>
        <p:spPr>
          <a:xfrm>
            <a:off x="6846795" y="1695461"/>
            <a:ext cx="3515427" cy="979702"/>
          </a:xfrm>
        </p:spPr>
        <p:txBody>
          <a:bodyPr>
            <a:normAutofit/>
          </a:bodyPr>
          <a:lstStyle/>
          <a:p>
            <a:pPr>
              <a:spcBef>
                <a:spcPts val="600"/>
              </a:spcBef>
            </a:pPr>
            <a:r>
              <a:rPr lang="en-GB" sz="2400" b="1" dirty="0">
                <a:solidFill>
                  <a:schemeClr val="tx1"/>
                </a:solidFill>
              </a:rPr>
              <a:t>EY </a:t>
            </a:r>
            <a:r>
              <a:rPr lang="en-GB" sz="2400" b="1" dirty="0" err="1">
                <a:solidFill>
                  <a:schemeClr val="tx1"/>
                </a:solidFill>
              </a:rPr>
              <a:t>BWW</a:t>
            </a:r>
            <a:r>
              <a:rPr lang="en-GB" sz="2400" b="1" dirty="0">
                <a:solidFill>
                  <a:schemeClr val="tx1"/>
                </a:solidFill>
              </a:rPr>
              <a:t> Data Challenge 2022</a:t>
            </a:r>
          </a:p>
        </p:txBody>
      </p:sp>
      <p:sp>
        <p:nvSpPr>
          <p:cNvPr id="17" name="Subtitle 2"/>
          <p:cNvSpPr>
            <a:spLocks noGrp="1"/>
          </p:cNvSpPr>
          <p:nvPr>
            <p:ph type="subTitle" idx="1"/>
          </p:nvPr>
        </p:nvSpPr>
        <p:spPr>
          <a:xfrm>
            <a:off x="6778318" y="3039756"/>
            <a:ext cx="4084908" cy="444190"/>
          </a:xfrm>
        </p:spPr>
        <p:txBody>
          <a:bodyPr>
            <a:noAutofit/>
          </a:bodyPr>
          <a:lstStyle/>
          <a:p>
            <a:pPr>
              <a:spcAft>
                <a:spcPts val="0"/>
              </a:spcAft>
            </a:pPr>
            <a:r>
              <a:rPr lang="en-US" sz="1600" b="1" dirty="0">
                <a:solidFill>
                  <a:schemeClr val="tx1"/>
                </a:solidFill>
                <a:latin typeface="+mn-lt"/>
              </a:rPr>
              <a:t>Level 1 : Local Frog Discovery Tool</a:t>
            </a:r>
          </a:p>
          <a:p>
            <a:pPr>
              <a:spcAft>
                <a:spcPts val="0"/>
              </a:spcAft>
              <a:buClrTx/>
            </a:pPr>
            <a:endParaRPr lang="en-GB" sz="1200" dirty="0">
              <a:solidFill>
                <a:schemeClr val="bg2"/>
              </a:solidFill>
              <a:latin typeface="+mn-lt"/>
            </a:endParaRPr>
          </a:p>
        </p:txBody>
      </p:sp>
      <p:sp>
        <p:nvSpPr>
          <p:cNvPr id="6" name="Title 1">
            <a:extLst>
              <a:ext uri="{FF2B5EF4-FFF2-40B4-BE49-F238E27FC236}">
                <a16:creationId xmlns:a16="http://schemas.microsoft.com/office/drawing/2014/main" id="{E9512B6D-B1B6-4E5C-AE1C-C95A0826D96E}"/>
              </a:ext>
            </a:extLst>
          </p:cNvPr>
          <p:cNvSpPr txBox="1">
            <a:spLocks/>
          </p:cNvSpPr>
          <p:nvPr/>
        </p:nvSpPr>
        <p:spPr>
          <a:xfrm>
            <a:off x="1772770" y="2284857"/>
            <a:ext cx="3515427" cy="979702"/>
          </a:xfrm>
          <a:prstGeom prst="rect">
            <a:avLst/>
          </a:prstGeom>
        </p:spPr>
        <p:txBody>
          <a:bodyPr vert="horz" lIns="0" tIns="0" rIns="0" bIns="0" rtlCol="0" anchor="t" anchorCtr="0">
            <a:normAutofit/>
          </a:bodyPr>
          <a:lstStyle>
            <a:lvl1pPr algn="l" defTabSz="685434" rtl="0" eaLnBrk="1" latinLnBrk="0" hangingPunct="1">
              <a:lnSpc>
                <a:spcPct val="85000"/>
              </a:lnSpc>
              <a:spcBef>
                <a:spcPct val="0"/>
              </a:spcBef>
              <a:buNone/>
              <a:defRPr sz="2437" b="0" kern="1200">
                <a:solidFill>
                  <a:schemeClr val="bg1"/>
                </a:solidFill>
                <a:latin typeface="EYInterstate Light" panose="02000506000000020004" pitchFamily="2" charset="0"/>
                <a:ea typeface="+mj-ea"/>
                <a:cs typeface="Arial" pitchFamily="34" charset="0"/>
              </a:defRPr>
            </a:lvl1pPr>
          </a:lstStyle>
          <a:p>
            <a:pPr>
              <a:spcBef>
                <a:spcPts val="600"/>
              </a:spcBef>
            </a:pPr>
            <a:endParaRPr lang="en-GB" sz="1400" b="1">
              <a:solidFill>
                <a:srgbClr val="000000"/>
              </a:solidFill>
            </a:endParaRPr>
          </a:p>
        </p:txBody>
      </p:sp>
      <p:sp>
        <p:nvSpPr>
          <p:cNvPr id="3" name="Rectangle 2">
            <a:extLst>
              <a:ext uri="{FF2B5EF4-FFF2-40B4-BE49-F238E27FC236}">
                <a16:creationId xmlns:a16="http://schemas.microsoft.com/office/drawing/2014/main" id="{E5A8247C-92CE-4697-9243-07D1FD90B0FB}"/>
              </a:ext>
            </a:extLst>
          </p:cNvPr>
          <p:cNvSpPr/>
          <p:nvPr/>
        </p:nvSpPr>
        <p:spPr>
          <a:xfrm>
            <a:off x="6778318" y="3596149"/>
            <a:ext cx="2155275" cy="292259"/>
          </a:xfrm>
          <a:prstGeom prst="rect">
            <a:avLst/>
          </a:prstGeom>
        </p:spPr>
        <p:txBody>
          <a:bodyPr wrap="square">
            <a:spAutoFit/>
          </a:bodyPr>
          <a:lstStyle/>
          <a:p>
            <a:pPr marL="0" lvl="1" defTabSz="685434">
              <a:spcBef>
                <a:spcPct val="20000"/>
              </a:spcBef>
              <a:buClr>
                <a:srgbClr val="FFE600"/>
              </a:buClr>
              <a:buSzPct val="110000"/>
            </a:pPr>
            <a:r>
              <a:rPr lang="en-GB" sz="1299" b="1" dirty="0">
                <a:solidFill>
                  <a:srgbClr val="000000"/>
                </a:solidFill>
                <a:latin typeface="EYInterstate Light"/>
              </a:rPr>
              <a:t>12</a:t>
            </a:r>
            <a:r>
              <a:rPr lang="en-GB" sz="1299" b="1" baseline="30000" dirty="0">
                <a:solidFill>
                  <a:srgbClr val="000000"/>
                </a:solidFill>
                <a:latin typeface="EYInterstate Light"/>
              </a:rPr>
              <a:t>th</a:t>
            </a:r>
            <a:r>
              <a:rPr lang="en-GB" sz="1299" b="1" dirty="0">
                <a:solidFill>
                  <a:srgbClr val="000000"/>
                </a:solidFill>
                <a:latin typeface="EYInterstate Light"/>
              </a:rPr>
              <a:t> June 2022</a:t>
            </a:r>
          </a:p>
        </p:txBody>
      </p:sp>
    </p:spTree>
    <p:extLst>
      <p:ext uri="{BB962C8B-B14F-4D97-AF65-F5344CB8AC3E}">
        <p14:creationId xmlns:p14="http://schemas.microsoft.com/office/powerpoint/2010/main" val="2701783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4">
            <a:extLst>
              <a:ext uri="{FF2B5EF4-FFF2-40B4-BE49-F238E27FC236}">
                <a16:creationId xmlns:a16="http://schemas.microsoft.com/office/drawing/2014/main" id="{3D15BAF0-FDC1-41E3-83FC-08B634ED77C2}"/>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9" name="Rectangle 18">
            <a:extLst>
              <a:ext uri="{FF2B5EF4-FFF2-40B4-BE49-F238E27FC236}">
                <a16:creationId xmlns:a16="http://schemas.microsoft.com/office/drawing/2014/main" id="{4791EE2E-D6E7-488C-A601-73B679402F76}"/>
              </a:ext>
            </a:extLst>
          </p:cNvPr>
          <p:cNvSpPr/>
          <p:nvPr/>
        </p:nvSpPr>
        <p:spPr>
          <a:xfrm>
            <a:off x="0" y="0"/>
            <a:ext cx="12192000" cy="6858000"/>
          </a:xfrm>
          <a:prstGeom prst="rect">
            <a:avLst/>
          </a:prstGeom>
          <a:solidFill>
            <a:schemeClr val="bg2">
              <a:alpha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EYInterstate Light"/>
              <a:ea typeface="+mn-ea"/>
              <a:cs typeface="+mn-cs"/>
            </a:endParaRPr>
          </a:p>
        </p:txBody>
      </p:sp>
      <p:graphicFrame>
        <p:nvGraphicFramePr>
          <p:cNvPr id="9" name="Table 8">
            <a:extLst>
              <a:ext uri="{FF2B5EF4-FFF2-40B4-BE49-F238E27FC236}">
                <a16:creationId xmlns:a16="http://schemas.microsoft.com/office/drawing/2014/main" id="{20E54C2A-0723-45E8-A305-36C870B6D043}"/>
              </a:ext>
            </a:extLst>
          </p:cNvPr>
          <p:cNvGraphicFramePr>
            <a:graphicFrameLocks noGrp="1"/>
          </p:cNvGraphicFramePr>
          <p:nvPr>
            <p:extLst>
              <p:ext uri="{D42A27DB-BD31-4B8C-83A1-F6EECF244321}">
                <p14:modId xmlns:p14="http://schemas.microsoft.com/office/powerpoint/2010/main" val="520433137"/>
              </p:ext>
            </p:extLst>
          </p:nvPr>
        </p:nvGraphicFramePr>
        <p:xfrm>
          <a:off x="1066800" y="948138"/>
          <a:ext cx="8826230" cy="4071332"/>
        </p:xfrm>
        <a:graphic>
          <a:graphicData uri="http://schemas.openxmlformats.org/drawingml/2006/table">
            <a:tbl>
              <a:tblPr firstRow="1" bandRow="1"/>
              <a:tblGrid>
                <a:gridCol w="1245207">
                  <a:extLst>
                    <a:ext uri="{9D8B030D-6E8A-4147-A177-3AD203B41FA5}">
                      <a16:colId xmlns:a16="http://schemas.microsoft.com/office/drawing/2014/main" val="20000"/>
                    </a:ext>
                  </a:extLst>
                </a:gridCol>
                <a:gridCol w="7581023">
                  <a:extLst>
                    <a:ext uri="{9D8B030D-6E8A-4147-A177-3AD203B41FA5}">
                      <a16:colId xmlns:a16="http://schemas.microsoft.com/office/drawing/2014/main" val="20001"/>
                    </a:ext>
                  </a:extLst>
                </a:gridCol>
              </a:tblGrid>
              <a:tr h="807476">
                <a:tc gridSpan="2">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r>
                        <a:rPr lang="en-US" sz="2000" dirty="0">
                          <a:solidFill>
                            <a:schemeClr val="tx1"/>
                          </a:solidFill>
                          <a:latin typeface="EYInterstate" panose="02000503020000020004" pitchFamily="2" charset="0"/>
                          <a:cs typeface="Arial" panose="020B0604020202020204" pitchFamily="34" charset="0"/>
                        </a:rPr>
                        <a:t>Section </a:t>
                      </a:r>
                    </a:p>
                  </a:txBody>
                  <a:tcPr anchor="ctr">
                    <a:lnL w="12700" cmpd="sng">
                      <a:noFill/>
                    </a:lnL>
                    <a:lnR w="12700" cmpd="sng">
                      <a:noFill/>
                    </a:lnR>
                    <a:lnT w="12700" cmpd="sng">
                      <a:noFill/>
                    </a:lnT>
                    <a:lnB w="12700" cap="flat" cmpd="sng" algn="ctr">
                      <a:solidFill>
                        <a:srgbClr val="FFE600"/>
                      </a:solidFill>
                      <a:prstDash val="solid"/>
                      <a:round/>
                      <a:headEnd type="none" w="med" len="med"/>
                      <a:tailEnd type="none" w="med" len="med"/>
                    </a:lnB>
                    <a:lnTlToBr w="12700" cmpd="sng">
                      <a:noFill/>
                      <a:prstDash val="solid"/>
                    </a:lnTlToBr>
                    <a:lnBlToTr w="12700" cmpd="sng">
                      <a:noFill/>
                      <a:prstDash val="solid"/>
                    </a:lnBlToTr>
                    <a:solidFill>
                      <a:schemeClr val="tx2">
                        <a:alpha val="70000"/>
                      </a:schemeClr>
                    </a:solidFill>
                  </a:tcPr>
                </a:tc>
                <a:tc hMerge="1">
                  <a:txBody>
                    <a:bodyPr/>
                    <a:lstStyle/>
                    <a:p>
                      <a:endParaRPr lang="en-US" sz="1400">
                        <a:solidFill>
                          <a:schemeClr val="bg1"/>
                        </a:solidFill>
                      </a:endParaRPr>
                    </a:p>
                  </a:txBody>
                  <a:tcPr>
                    <a:noFill/>
                  </a:tcPr>
                </a:tc>
                <a:extLst>
                  <a:ext uri="{0D108BD9-81ED-4DB2-BD59-A6C34878D82A}">
                    <a16:rowId xmlns:a16="http://schemas.microsoft.com/office/drawing/2014/main" val="10000"/>
                  </a:ext>
                </a:extLst>
              </a:tr>
              <a:tr h="81596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600" b="0">
                          <a:solidFill>
                            <a:schemeClr val="tx1"/>
                          </a:solidFill>
                          <a:latin typeface="EYInterstate"/>
                          <a:cs typeface="Arial"/>
                        </a:rPr>
                        <a:t>A.</a:t>
                      </a:r>
                    </a:p>
                  </a:txBody>
                  <a:tcPr anchor="ctr">
                    <a:lnL w="12700" cmpd="sng">
                      <a:noFill/>
                    </a:lnL>
                    <a:lnR w="12700" cmpd="sng">
                      <a:noFill/>
                    </a:lnR>
                    <a:lnT w="12700" cap="flat" cmpd="sng" algn="ctr">
                      <a:solidFill>
                        <a:srgbClr val="FFE6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alpha val="7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93358"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EYInterstate"/>
                        </a:rPr>
                        <a:t>My Approach to solving the data challenge</a:t>
                      </a:r>
                    </a:p>
                  </a:txBody>
                  <a:tcPr anchor="ctr">
                    <a:lnL w="12700" cmpd="sng">
                      <a:noFill/>
                    </a:lnL>
                    <a:lnR w="12700" cmpd="sng">
                      <a:noFill/>
                    </a:lnR>
                    <a:lnT w="12700" cap="flat" cmpd="sng" algn="ctr">
                      <a:solidFill>
                        <a:srgbClr val="FFE6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alpha val="70000"/>
                      </a:schemeClr>
                    </a:solidFill>
                  </a:tcPr>
                </a:tc>
                <a:extLst>
                  <a:ext uri="{0D108BD9-81ED-4DB2-BD59-A6C34878D82A}">
                    <a16:rowId xmlns:a16="http://schemas.microsoft.com/office/drawing/2014/main" val="10001"/>
                  </a:ext>
                </a:extLst>
              </a:tr>
              <a:tr h="815964">
                <a:tc>
                  <a:txBody>
                    <a:bodyPr/>
                    <a:lstStyle/>
                    <a:p>
                      <a:pPr algn="ctr"/>
                      <a:r>
                        <a:rPr lang="en-US" sz="1600" b="0">
                          <a:solidFill>
                            <a:schemeClr val="tx1"/>
                          </a:solidFill>
                          <a:latin typeface="EYInterstate"/>
                          <a:cs typeface="Arial"/>
                        </a:rPr>
                        <a:t>B.</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alpha val="70000"/>
                      </a:schemeClr>
                    </a:solidFill>
                  </a:tcPr>
                </a:tc>
                <a:tc>
                  <a:txBody>
                    <a:bodyPr/>
                    <a:lstStyle/>
                    <a:p>
                      <a:pPr marL="0" marR="0" lvl="0" indent="0" algn="l" defTabSz="993358" rtl="0" eaLnBrk="1" fontAlgn="auto" latinLnBrk="0" hangingPunct="1">
                        <a:lnSpc>
                          <a:spcPct val="100000"/>
                        </a:lnSpc>
                        <a:spcBef>
                          <a:spcPts val="0"/>
                        </a:spcBef>
                        <a:spcAft>
                          <a:spcPts val="0"/>
                        </a:spcAft>
                        <a:buClrTx/>
                        <a:buSzTx/>
                        <a:buFontTx/>
                        <a:buNone/>
                        <a:tabLst/>
                        <a:defRPr/>
                      </a:pPr>
                      <a:r>
                        <a:rPr lang="en-US" sz="1600" b="1" i="0" dirty="0">
                          <a:solidFill>
                            <a:schemeClr val="tx1"/>
                          </a:solidFill>
                          <a:latin typeface="EYInterstate"/>
                        </a:rPr>
                        <a:t>Key Elements of Approach Used</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alpha val="70000"/>
                      </a:schemeClr>
                    </a:solidFill>
                  </a:tcPr>
                </a:tc>
                <a:extLst>
                  <a:ext uri="{0D108BD9-81ED-4DB2-BD59-A6C34878D82A}">
                    <a16:rowId xmlns:a16="http://schemas.microsoft.com/office/drawing/2014/main" val="3735634267"/>
                  </a:ext>
                </a:extLst>
              </a:tr>
              <a:tr h="815964">
                <a:tc>
                  <a:txBody>
                    <a:bodyPr/>
                    <a:lstStyle/>
                    <a:p>
                      <a:pPr algn="ctr"/>
                      <a:r>
                        <a:rPr lang="en-US" sz="1600" b="0">
                          <a:solidFill>
                            <a:schemeClr val="tx1"/>
                          </a:solidFill>
                          <a:latin typeface="EYInterstate"/>
                          <a:cs typeface="Arial"/>
                        </a:rPr>
                        <a:t>C.</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alpha val="70000"/>
                      </a:schemeClr>
                    </a:solidFill>
                  </a:tcPr>
                </a:tc>
                <a:tc>
                  <a:txBody>
                    <a:bodyPr/>
                    <a:lstStyle/>
                    <a:p>
                      <a:pPr marL="0" marR="0" lvl="0" indent="0" algn="l" defTabSz="993358"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EYInterstate"/>
                        </a:rPr>
                        <a:t>Explanation of Model Used and its Results</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alpha val="70000"/>
                      </a:schemeClr>
                    </a:solidFill>
                  </a:tcPr>
                </a:tc>
                <a:extLst>
                  <a:ext uri="{0D108BD9-81ED-4DB2-BD59-A6C34878D82A}">
                    <a16:rowId xmlns:a16="http://schemas.microsoft.com/office/drawing/2014/main" val="3414524274"/>
                  </a:ext>
                </a:extLst>
              </a:tr>
              <a:tr h="815964">
                <a:tc>
                  <a:txBody>
                    <a:bodyPr/>
                    <a:lstStyle/>
                    <a:p>
                      <a:pPr algn="ctr"/>
                      <a:r>
                        <a:rPr lang="en-US" sz="1600" b="0" dirty="0">
                          <a:solidFill>
                            <a:schemeClr val="tx1"/>
                          </a:solidFill>
                          <a:latin typeface="EYInterstate"/>
                          <a:cs typeface="Arial"/>
                        </a:rPr>
                        <a:t>D.</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alpha val="70000"/>
                      </a:schemeClr>
                    </a:solidFill>
                  </a:tcPr>
                </a:tc>
                <a:tc>
                  <a:txBody>
                    <a:bodyPr/>
                    <a:lstStyle/>
                    <a:p>
                      <a:pPr marL="0" marR="0" lvl="0" indent="0" algn="l" defTabSz="993358"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EYInterstate"/>
                        </a:rPr>
                        <a:t>How this approach could help improving biodiversity richness</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alpha val="70000"/>
                      </a:schemeClr>
                    </a:solidFill>
                  </a:tcPr>
                </a:tc>
                <a:extLst>
                  <a:ext uri="{0D108BD9-81ED-4DB2-BD59-A6C34878D82A}">
                    <a16:rowId xmlns:a16="http://schemas.microsoft.com/office/drawing/2014/main" val="2098245352"/>
                  </a:ext>
                </a:extLst>
              </a:tr>
            </a:tbl>
          </a:graphicData>
        </a:graphic>
      </p:graphicFrame>
      <p:sp>
        <p:nvSpPr>
          <p:cNvPr id="3" name="Title 2">
            <a:extLst>
              <a:ext uri="{FF2B5EF4-FFF2-40B4-BE49-F238E27FC236}">
                <a16:creationId xmlns:a16="http://schemas.microsoft.com/office/drawing/2014/main" id="{FE6FB278-5C1C-47CB-83A7-4CF4DCF70B2E}"/>
              </a:ext>
            </a:extLst>
          </p:cNvPr>
          <p:cNvSpPr>
            <a:spLocks noGrp="1"/>
          </p:cNvSpPr>
          <p:nvPr>
            <p:ph type="title"/>
          </p:nvPr>
        </p:nvSpPr>
        <p:spPr>
          <a:xfrm>
            <a:off x="504825" y="271271"/>
            <a:ext cx="8918840" cy="436352"/>
          </a:xfrm>
        </p:spPr>
        <p:txBody>
          <a:bodyPr/>
          <a:lstStyle/>
          <a:p>
            <a:r>
              <a:rPr lang="en-US" dirty="0">
                <a:solidFill>
                  <a:srgbClr val="FFFFFF"/>
                </a:solidFill>
              </a:rPr>
              <a:t>Sections</a:t>
            </a:r>
            <a:br>
              <a:rPr lang="en-US" dirty="0">
                <a:solidFill>
                  <a:srgbClr val="FFFFFF"/>
                </a:solidFill>
              </a:rPr>
            </a:br>
            <a:endParaRPr lang="en-GB" dirty="0"/>
          </a:p>
        </p:txBody>
      </p:sp>
    </p:spTree>
    <p:extLst>
      <p:ext uri="{BB962C8B-B14F-4D97-AF65-F5344CB8AC3E}">
        <p14:creationId xmlns:p14="http://schemas.microsoft.com/office/powerpoint/2010/main" val="2148531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1B15802-B853-97D7-A204-3789D786EC0B}"/>
              </a:ext>
            </a:extLst>
          </p:cNvPr>
          <p:cNvPicPr>
            <a:picLocks noChangeAspect="1"/>
          </p:cNvPicPr>
          <p:nvPr/>
        </p:nvPicPr>
        <p:blipFill>
          <a:blip r:embed="rId3"/>
          <a:stretch>
            <a:fillRect/>
          </a:stretch>
        </p:blipFill>
        <p:spPr>
          <a:xfrm>
            <a:off x="5936910" y="3477608"/>
            <a:ext cx="6250186" cy="3378406"/>
          </a:xfrm>
          <a:prstGeom prst="rect">
            <a:avLst/>
          </a:prstGeom>
        </p:spPr>
      </p:pic>
      <p:pic>
        <p:nvPicPr>
          <p:cNvPr id="9" name="Picture 8">
            <a:extLst>
              <a:ext uri="{FF2B5EF4-FFF2-40B4-BE49-F238E27FC236}">
                <a16:creationId xmlns:a16="http://schemas.microsoft.com/office/drawing/2014/main" id="{336E18A0-493D-3D97-371A-EECD52164A7F}"/>
              </a:ext>
            </a:extLst>
          </p:cNvPr>
          <p:cNvPicPr>
            <a:picLocks noChangeAspect="1"/>
          </p:cNvPicPr>
          <p:nvPr/>
        </p:nvPicPr>
        <p:blipFill>
          <a:blip r:embed="rId4"/>
          <a:stretch>
            <a:fillRect/>
          </a:stretch>
        </p:blipFill>
        <p:spPr>
          <a:xfrm>
            <a:off x="0" y="-3570"/>
            <a:ext cx="5929492" cy="6858000"/>
          </a:xfrm>
          <a:prstGeom prst="rect">
            <a:avLst/>
          </a:prstGeom>
        </p:spPr>
      </p:pic>
      <p:pic>
        <p:nvPicPr>
          <p:cNvPr id="3" name="Picture 2">
            <a:extLst>
              <a:ext uri="{FF2B5EF4-FFF2-40B4-BE49-F238E27FC236}">
                <a16:creationId xmlns:a16="http://schemas.microsoft.com/office/drawing/2014/main" id="{2752F6ED-F01A-CA1C-8DDA-0AB5B224B9FB}"/>
              </a:ext>
            </a:extLst>
          </p:cNvPr>
          <p:cNvPicPr>
            <a:picLocks noChangeAspect="1"/>
          </p:cNvPicPr>
          <p:nvPr/>
        </p:nvPicPr>
        <p:blipFill>
          <a:blip r:embed="rId5"/>
          <a:stretch>
            <a:fillRect/>
          </a:stretch>
        </p:blipFill>
        <p:spPr>
          <a:xfrm>
            <a:off x="5929492" y="11430"/>
            <a:ext cx="6262507" cy="3466178"/>
          </a:xfrm>
          <a:prstGeom prst="rect">
            <a:avLst/>
          </a:prstGeom>
        </p:spPr>
      </p:pic>
      <p:sp>
        <p:nvSpPr>
          <p:cNvPr id="61" name="Rectangle 60">
            <a:extLst>
              <a:ext uri="{FF2B5EF4-FFF2-40B4-BE49-F238E27FC236}">
                <a16:creationId xmlns:a16="http://schemas.microsoft.com/office/drawing/2014/main" id="{703E28A6-36ED-44EC-AD69-5BB00536FE8E}"/>
              </a:ext>
            </a:extLst>
          </p:cNvPr>
          <p:cNvSpPr/>
          <p:nvPr/>
        </p:nvSpPr>
        <p:spPr>
          <a:xfrm>
            <a:off x="13937" y="60542"/>
            <a:ext cx="5922971" cy="6786028"/>
          </a:xfrm>
          <a:prstGeom prst="rect">
            <a:avLst/>
          </a:prstGeom>
          <a:gradFill flip="none" rotWithShape="1">
            <a:gsLst>
              <a:gs pos="100000">
                <a:srgbClr val="000000"/>
              </a:gs>
              <a:gs pos="0">
                <a:srgbClr val="000000">
                  <a:alpha val="0"/>
                </a:srgbClr>
              </a:gs>
              <a:gs pos="0">
                <a:srgbClr val="000000">
                  <a:alpha val="42000"/>
                </a:srgbClr>
              </a:gs>
              <a:gs pos="71000">
                <a:srgbClr val="000000">
                  <a:alpha val="69000"/>
                </a:srgb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199"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6" name="Rectangle 25">
            <a:extLst>
              <a:ext uri="{FF2B5EF4-FFF2-40B4-BE49-F238E27FC236}">
                <a16:creationId xmlns:a16="http://schemas.microsoft.com/office/drawing/2014/main" id="{1C781E19-B487-47EC-9B3F-637D945BCEB0}"/>
              </a:ext>
            </a:extLst>
          </p:cNvPr>
          <p:cNvSpPr/>
          <p:nvPr/>
        </p:nvSpPr>
        <p:spPr>
          <a:xfrm>
            <a:off x="5927184" y="11258"/>
            <a:ext cx="6250187" cy="3463456"/>
          </a:xfrm>
          <a:prstGeom prst="rect">
            <a:avLst/>
          </a:prstGeom>
          <a:gradFill>
            <a:gsLst>
              <a:gs pos="0">
                <a:srgbClr val="000000">
                  <a:alpha val="0"/>
                </a:srgbClr>
              </a:gs>
              <a:gs pos="0">
                <a:srgbClr val="000000">
                  <a:alpha val="42000"/>
                </a:srgbClr>
              </a:gs>
              <a:gs pos="0">
                <a:srgbClr val="000000">
                  <a:alpha val="69000"/>
                </a:srgbClr>
              </a:gs>
            </a:gsLst>
            <a:lin ang="108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199"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7" name="Rectangle 26">
            <a:extLst>
              <a:ext uri="{FF2B5EF4-FFF2-40B4-BE49-F238E27FC236}">
                <a16:creationId xmlns:a16="http://schemas.microsoft.com/office/drawing/2014/main" id="{B3584125-6E5A-4560-8330-4E888B7DA2C5}"/>
              </a:ext>
            </a:extLst>
          </p:cNvPr>
          <p:cNvSpPr/>
          <p:nvPr/>
        </p:nvSpPr>
        <p:spPr>
          <a:xfrm>
            <a:off x="5917716" y="3478111"/>
            <a:ext cx="6274284" cy="3368459"/>
          </a:xfrm>
          <a:prstGeom prst="rect">
            <a:avLst/>
          </a:prstGeom>
          <a:gradFill>
            <a:gsLst>
              <a:gs pos="0">
                <a:srgbClr val="000000">
                  <a:alpha val="0"/>
                </a:srgbClr>
              </a:gs>
              <a:gs pos="0">
                <a:srgbClr val="000000">
                  <a:alpha val="42000"/>
                </a:srgbClr>
              </a:gs>
              <a:gs pos="85000">
                <a:srgbClr val="000000">
                  <a:alpha val="69000"/>
                </a:srgbClr>
              </a:gs>
            </a:gsLst>
            <a:lin ang="108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199" b="0" i="0" u="none" strike="noStrike" kern="1200" cap="none" spc="0" normalizeH="0" baseline="0" noProof="0" dirty="0">
              <a:ln>
                <a:noFill/>
              </a:ln>
              <a:solidFill>
                <a:srgbClr val="2E2E38"/>
              </a:solidFill>
              <a:effectLst/>
              <a:uLnTx/>
              <a:uFillTx/>
              <a:latin typeface="EYInterstate Light"/>
              <a:ea typeface="+mn-ea"/>
              <a:cs typeface="+mn-cs"/>
            </a:endParaRPr>
          </a:p>
        </p:txBody>
      </p:sp>
      <p:sp>
        <p:nvSpPr>
          <p:cNvPr id="21" name="Content Placeholder 3">
            <a:extLst>
              <a:ext uri="{FF2B5EF4-FFF2-40B4-BE49-F238E27FC236}">
                <a16:creationId xmlns:a16="http://schemas.microsoft.com/office/drawing/2014/main" id="{18C71638-4195-43BD-86DA-A133F7ECCF8B}"/>
              </a:ext>
            </a:extLst>
          </p:cNvPr>
          <p:cNvSpPr txBox="1">
            <a:spLocks/>
          </p:cNvSpPr>
          <p:nvPr/>
        </p:nvSpPr>
        <p:spPr>
          <a:xfrm>
            <a:off x="7250445" y="4385364"/>
            <a:ext cx="4673699" cy="875844"/>
          </a:xfrm>
          <a:prstGeom prst="rect">
            <a:avLst/>
          </a:prstGeom>
        </p:spPr>
        <p:txBody>
          <a:bodyPr vert="horz" lIns="0" tIns="0" rIns="0" bIns="0" rtlCol="0" anchor="t" anchorCtr="0">
            <a:noAutofit/>
          </a:bodyPr>
          <a:lstStyle>
            <a:lvl1pPr marL="355928" indent="-355928" algn="l" defTabSz="912634" rtl="0" eaLnBrk="1" latinLnBrk="0" hangingPunct="1">
              <a:spcBef>
                <a:spcPct val="20000"/>
              </a:spcBef>
              <a:buClr>
                <a:schemeClr val="tx2"/>
              </a:buClr>
              <a:buSzPct val="70000"/>
              <a:buFont typeface="Arial" pitchFamily="34" charset="0"/>
              <a:buChar char="►"/>
              <a:defRPr sz="1996" kern="1200">
                <a:solidFill>
                  <a:schemeClr val="bg1"/>
                </a:solidFill>
                <a:latin typeface="EYInterstate Light" panose="02000506000000020004" pitchFamily="2" charset="0"/>
                <a:ea typeface="+mn-ea"/>
                <a:cs typeface="+mn-cs"/>
              </a:defRPr>
            </a:lvl1pPr>
            <a:lvl2pPr marL="711854" indent="-355928" algn="l" defTabSz="912634" rtl="0" eaLnBrk="1" latinLnBrk="0" hangingPunct="1">
              <a:spcBef>
                <a:spcPct val="20000"/>
              </a:spcBef>
              <a:buClr>
                <a:schemeClr val="tx2"/>
              </a:buClr>
              <a:buSzPct val="70000"/>
              <a:buFont typeface="Arial" pitchFamily="34" charset="0"/>
              <a:buChar char="►"/>
              <a:defRPr sz="1796" kern="1200">
                <a:solidFill>
                  <a:schemeClr val="bg1"/>
                </a:solidFill>
                <a:latin typeface="EYInterstate Light" panose="02000506000000020004" pitchFamily="2" charset="0"/>
                <a:ea typeface="+mn-ea"/>
                <a:cs typeface="+mn-cs"/>
              </a:defRPr>
            </a:lvl2pPr>
            <a:lvl3pPr marL="1067781" indent="-355928" algn="l" defTabSz="912634" rtl="0" eaLnBrk="1" latinLnBrk="0" hangingPunct="1">
              <a:spcBef>
                <a:spcPct val="20000"/>
              </a:spcBef>
              <a:buClr>
                <a:schemeClr val="tx2"/>
              </a:buClr>
              <a:buSzPct val="70000"/>
              <a:buFont typeface="Arial" pitchFamily="34" charset="0"/>
              <a:buChar char="►"/>
              <a:defRPr sz="1597" kern="1200">
                <a:solidFill>
                  <a:schemeClr val="bg1"/>
                </a:solidFill>
                <a:latin typeface="EYInterstate Light" panose="02000506000000020004" pitchFamily="2" charset="0"/>
                <a:ea typeface="+mn-ea"/>
                <a:cs typeface="+mn-cs"/>
              </a:defRPr>
            </a:lvl3pPr>
            <a:lvl4pPr marL="1423710" indent="-355928" algn="l" defTabSz="912634" rtl="0" eaLnBrk="1" latinLnBrk="0" hangingPunct="1">
              <a:spcBef>
                <a:spcPct val="20000"/>
              </a:spcBef>
              <a:buClr>
                <a:schemeClr val="tx2"/>
              </a:buClr>
              <a:buSzPct val="70000"/>
              <a:buFont typeface="Arial" pitchFamily="34" charset="0"/>
              <a:buChar char="►"/>
              <a:defRPr sz="1397" kern="1200">
                <a:solidFill>
                  <a:schemeClr val="bg1"/>
                </a:solidFill>
                <a:latin typeface="EYInterstate Light" panose="02000506000000020004" pitchFamily="2" charset="0"/>
                <a:ea typeface="+mn-ea"/>
                <a:cs typeface="+mn-cs"/>
              </a:defRPr>
            </a:lvl4pPr>
            <a:lvl5pPr marL="1779636" indent="-355928" algn="l" defTabSz="912634" rtl="0" eaLnBrk="1" latinLnBrk="0" hangingPunct="1">
              <a:spcBef>
                <a:spcPct val="20000"/>
              </a:spcBef>
              <a:buClr>
                <a:schemeClr val="tx2"/>
              </a:buClr>
              <a:buSzPct val="70000"/>
              <a:buFont typeface="Arial" pitchFamily="34" charset="0"/>
              <a:buChar char="►"/>
              <a:defRPr sz="1197" kern="1200">
                <a:solidFill>
                  <a:schemeClr val="bg1"/>
                </a:solidFill>
                <a:latin typeface="EYInterstate Light" panose="02000506000000020004" pitchFamily="2" charset="0"/>
                <a:ea typeface="+mn-ea"/>
                <a:cs typeface="+mn-cs"/>
              </a:defRPr>
            </a:lvl5pPr>
            <a:lvl6pPr marL="2509744" indent="-228159" algn="l" defTabSz="912634"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2966061" indent="-228159" algn="l" defTabSz="912634"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22378" indent="-228159" algn="l" defTabSz="912634"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878696" indent="-228159" algn="l" defTabSz="912634" rtl="0" eaLnBrk="1" latinLnBrk="0" hangingPunct="1">
              <a:spcBef>
                <a:spcPct val="20000"/>
              </a:spcBef>
              <a:buFont typeface="Arial" pitchFamily="34" charset="0"/>
              <a:buChar char="•"/>
              <a:defRPr sz="1996" kern="1200">
                <a:solidFill>
                  <a:schemeClr val="tx1"/>
                </a:solidFill>
                <a:latin typeface="+mn-lt"/>
                <a:ea typeface="+mn-ea"/>
                <a:cs typeface="+mn-cs"/>
              </a:defRPr>
            </a:lvl9pPr>
          </a:lstStyle>
          <a:p>
            <a:pPr marL="355600" lvl="1" indent="0" defTabSz="912178">
              <a:buClr>
                <a:srgbClr val="FFE600"/>
              </a:buClr>
              <a:buNone/>
              <a:defRPr/>
            </a:pPr>
            <a:r>
              <a:rPr lang="en-US" sz="1750" b="1" dirty="0">
                <a:solidFill>
                  <a:prstClr val="white"/>
                </a:solidFill>
                <a:latin typeface="EYInterstate Light"/>
              </a:rPr>
              <a:t>Using </a:t>
            </a:r>
            <a:r>
              <a:rPr lang="en-US" sz="1750" b="1" dirty="0">
                <a:solidFill>
                  <a:schemeClr val="tx2"/>
                </a:solidFill>
                <a:latin typeface="EYInterstate Light"/>
              </a:rPr>
              <a:t>metrics</a:t>
            </a:r>
            <a:r>
              <a:rPr lang="en-US" sz="1750" b="1" dirty="0">
                <a:solidFill>
                  <a:prstClr val="white"/>
                </a:solidFill>
                <a:latin typeface="EYInterstate Light"/>
              </a:rPr>
              <a:t> like </a:t>
            </a:r>
            <a:r>
              <a:rPr lang="en-US" sz="1750" b="1" dirty="0">
                <a:solidFill>
                  <a:schemeClr val="tx2"/>
                </a:solidFill>
                <a:latin typeface="EYInterstate Light"/>
              </a:rPr>
              <a:t>standard deviation, median, min and max</a:t>
            </a:r>
            <a:r>
              <a:rPr lang="en-US" sz="1750" b="1" dirty="0">
                <a:solidFill>
                  <a:prstClr val="white"/>
                </a:solidFill>
                <a:latin typeface="EYInterstate Light"/>
              </a:rPr>
              <a:t> definitely </a:t>
            </a:r>
            <a:r>
              <a:rPr lang="en-US" sz="1750" b="1" dirty="0">
                <a:solidFill>
                  <a:schemeClr val="tx2"/>
                </a:solidFill>
                <a:latin typeface="EYInterstate Light"/>
              </a:rPr>
              <a:t>improved the model performance</a:t>
            </a:r>
          </a:p>
          <a:p>
            <a:pPr marL="355600" marR="0" lvl="0" indent="-355600" defTabSz="912178" rtl="0" eaLnBrk="1" fontAlgn="auto" latinLnBrk="0" hangingPunct="1">
              <a:lnSpc>
                <a:spcPct val="100000"/>
              </a:lnSpc>
              <a:spcBef>
                <a:spcPct val="20000"/>
              </a:spcBef>
              <a:spcAft>
                <a:spcPts val="0"/>
              </a:spcAft>
              <a:buClr>
                <a:srgbClr val="FFE600"/>
              </a:buClr>
              <a:buSzPct val="70000"/>
              <a:buFont typeface="Arial" pitchFamily="34" charset="0"/>
              <a:buChar char="►"/>
              <a:tabLst/>
              <a:defRPr/>
            </a:pPr>
            <a:endParaRPr kumimoji="0" lang="en-US" sz="1799" b="1" i="0" u="none" strike="noStrike" kern="1200" cap="none" spc="0" normalizeH="0" baseline="0" noProof="0" dirty="0">
              <a:ln>
                <a:noFill/>
              </a:ln>
              <a:solidFill>
                <a:srgbClr val="FFE600"/>
              </a:solidFill>
              <a:effectLst/>
              <a:uLnTx/>
              <a:uFillTx/>
              <a:latin typeface="EYInterstate Light" panose="02000506000000020004" pitchFamily="2" charset="0"/>
              <a:ea typeface="+mn-ea"/>
              <a:cs typeface="+mn-cs"/>
            </a:endParaRPr>
          </a:p>
          <a:p>
            <a:pPr marL="0" marR="0" lvl="0" indent="0" defTabSz="912178" rtl="0" eaLnBrk="1" fontAlgn="auto" latinLnBrk="0" hangingPunct="1">
              <a:lnSpc>
                <a:spcPct val="100000"/>
              </a:lnSpc>
              <a:spcBef>
                <a:spcPct val="20000"/>
              </a:spcBef>
              <a:spcAft>
                <a:spcPts val="0"/>
              </a:spcAft>
              <a:buClr>
                <a:srgbClr val="FFE600"/>
              </a:buClr>
              <a:buSzPct val="70000"/>
              <a:buFont typeface="Arial" pitchFamily="34" charset="0"/>
              <a:buNone/>
              <a:tabLst/>
              <a:defRPr/>
            </a:pPr>
            <a:endParaRPr kumimoji="0" lang="en-US" sz="1199" b="0" i="0"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endParaRPr>
          </a:p>
        </p:txBody>
      </p:sp>
      <p:grpSp>
        <p:nvGrpSpPr>
          <p:cNvPr id="43" name="Group 4">
            <a:extLst>
              <a:ext uri="{FF2B5EF4-FFF2-40B4-BE49-F238E27FC236}">
                <a16:creationId xmlns:a16="http://schemas.microsoft.com/office/drawing/2014/main" id="{B8560CFD-B7F3-49F9-B007-DE632457FA06}"/>
              </a:ext>
            </a:extLst>
          </p:cNvPr>
          <p:cNvGrpSpPr>
            <a:grpSpLocks noChangeAspect="1"/>
          </p:cNvGrpSpPr>
          <p:nvPr/>
        </p:nvGrpSpPr>
        <p:grpSpPr bwMode="auto">
          <a:xfrm>
            <a:off x="11281251" y="6354826"/>
            <a:ext cx="303055" cy="310988"/>
            <a:chOff x="7110" y="4004"/>
            <a:chExt cx="191" cy="196"/>
          </a:xfrm>
        </p:grpSpPr>
        <p:sp>
          <p:nvSpPr>
            <p:cNvPr id="44" name="Freeform 5">
              <a:extLst>
                <a:ext uri="{FF2B5EF4-FFF2-40B4-BE49-F238E27FC236}">
                  <a16:creationId xmlns:a16="http://schemas.microsoft.com/office/drawing/2014/main" id="{2B2A6A25-DA73-4E1D-95D4-3352C13656F4}"/>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IN" sz="1798"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45" name="Freeform 6">
              <a:extLst>
                <a:ext uri="{FF2B5EF4-FFF2-40B4-BE49-F238E27FC236}">
                  <a16:creationId xmlns:a16="http://schemas.microsoft.com/office/drawing/2014/main" id="{D458F4B1-9EFC-476F-891D-82D6801A9EC8}"/>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IN" sz="1798"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46" name="Freeform 7">
              <a:extLst>
                <a:ext uri="{FF2B5EF4-FFF2-40B4-BE49-F238E27FC236}">
                  <a16:creationId xmlns:a16="http://schemas.microsoft.com/office/drawing/2014/main" id="{73EAD2CE-304B-43C9-A56E-9AAA1000F548}"/>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IN" sz="1798" b="0" i="0" u="none" strike="noStrike" kern="1200" cap="none" spc="0" normalizeH="0" baseline="0" noProof="0">
                <a:ln>
                  <a:noFill/>
                </a:ln>
                <a:solidFill>
                  <a:srgbClr val="2E2E38"/>
                </a:solidFill>
                <a:effectLst/>
                <a:uLnTx/>
                <a:uFillTx/>
                <a:latin typeface="EYInterstate Light"/>
                <a:ea typeface="+mn-ea"/>
                <a:cs typeface="+mn-cs"/>
              </a:endParaRPr>
            </a:p>
          </p:txBody>
        </p:sp>
      </p:grpSp>
      <p:sp>
        <p:nvSpPr>
          <p:cNvPr id="25" name="Content Placeholder 3">
            <a:extLst>
              <a:ext uri="{FF2B5EF4-FFF2-40B4-BE49-F238E27FC236}">
                <a16:creationId xmlns:a16="http://schemas.microsoft.com/office/drawing/2014/main" id="{EAF704FE-F9E1-4FDB-A32E-8315CFD5804E}"/>
              </a:ext>
            </a:extLst>
          </p:cNvPr>
          <p:cNvSpPr txBox="1">
            <a:spLocks/>
          </p:cNvSpPr>
          <p:nvPr/>
        </p:nvSpPr>
        <p:spPr>
          <a:xfrm>
            <a:off x="6836859" y="702583"/>
            <a:ext cx="4938374" cy="2382010"/>
          </a:xfrm>
          <a:prstGeom prst="rect">
            <a:avLst/>
          </a:prstGeom>
        </p:spPr>
        <p:txBody>
          <a:bodyPr vert="horz" lIns="0" tIns="0" rIns="0" bIns="0" rtlCol="0" anchor="t" anchorCtr="0">
            <a:noAutofit/>
          </a:bodyPr>
          <a:lstStyle>
            <a:lvl1pPr marL="355928" indent="-355928" algn="l" defTabSz="912634" rtl="0" eaLnBrk="1" latinLnBrk="0" hangingPunct="1">
              <a:spcBef>
                <a:spcPct val="20000"/>
              </a:spcBef>
              <a:buClr>
                <a:schemeClr val="tx2"/>
              </a:buClr>
              <a:buSzPct val="70000"/>
              <a:buFont typeface="Arial" pitchFamily="34" charset="0"/>
              <a:buChar char="►"/>
              <a:defRPr sz="1996" kern="1200">
                <a:solidFill>
                  <a:schemeClr val="bg1"/>
                </a:solidFill>
                <a:latin typeface="EYInterstate Light" panose="02000506000000020004" pitchFamily="2" charset="0"/>
                <a:ea typeface="+mn-ea"/>
                <a:cs typeface="+mn-cs"/>
              </a:defRPr>
            </a:lvl1pPr>
            <a:lvl2pPr marL="711854" indent="-355928" algn="l" defTabSz="912634" rtl="0" eaLnBrk="1" latinLnBrk="0" hangingPunct="1">
              <a:spcBef>
                <a:spcPct val="20000"/>
              </a:spcBef>
              <a:buClr>
                <a:schemeClr val="tx2"/>
              </a:buClr>
              <a:buSzPct val="70000"/>
              <a:buFont typeface="Arial" pitchFamily="34" charset="0"/>
              <a:buChar char="►"/>
              <a:defRPr sz="1796" kern="1200">
                <a:solidFill>
                  <a:schemeClr val="bg1"/>
                </a:solidFill>
                <a:latin typeface="EYInterstate Light" panose="02000506000000020004" pitchFamily="2" charset="0"/>
                <a:ea typeface="+mn-ea"/>
                <a:cs typeface="+mn-cs"/>
              </a:defRPr>
            </a:lvl2pPr>
            <a:lvl3pPr marL="1067781" indent="-355928" algn="l" defTabSz="912634" rtl="0" eaLnBrk="1" latinLnBrk="0" hangingPunct="1">
              <a:spcBef>
                <a:spcPct val="20000"/>
              </a:spcBef>
              <a:buClr>
                <a:schemeClr val="tx2"/>
              </a:buClr>
              <a:buSzPct val="70000"/>
              <a:buFont typeface="Arial" pitchFamily="34" charset="0"/>
              <a:buChar char="►"/>
              <a:defRPr sz="1597" kern="1200">
                <a:solidFill>
                  <a:schemeClr val="bg1"/>
                </a:solidFill>
                <a:latin typeface="EYInterstate Light" panose="02000506000000020004" pitchFamily="2" charset="0"/>
                <a:ea typeface="+mn-ea"/>
                <a:cs typeface="+mn-cs"/>
              </a:defRPr>
            </a:lvl3pPr>
            <a:lvl4pPr marL="1423710" indent="-355928" algn="l" defTabSz="912634" rtl="0" eaLnBrk="1" latinLnBrk="0" hangingPunct="1">
              <a:spcBef>
                <a:spcPct val="20000"/>
              </a:spcBef>
              <a:buClr>
                <a:schemeClr val="tx2"/>
              </a:buClr>
              <a:buSzPct val="70000"/>
              <a:buFont typeface="Arial" pitchFamily="34" charset="0"/>
              <a:buChar char="►"/>
              <a:defRPr sz="1397" kern="1200">
                <a:solidFill>
                  <a:schemeClr val="bg1"/>
                </a:solidFill>
                <a:latin typeface="EYInterstate Light" panose="02000506000000020004" pitchFamily="2" charset="0"/>
                <a:ea typeface="+mn-ea"/>
                <a:cs typeface="+mn-cs"/>
              </a:defRPr>
            </a:lvl4pPr>
            <a:lvl5pPr marL="1779636" indent="-355928" algn="l" defTabSz="912634" rtl="0" eaLnBrk="1" latinLnBrk="0" hangingPunct="1">
              <a:spcBef>
                <a:spcPct val="20000"/>
              </a:spcBef>
              <a:buClr>
                <a:schemeClr val="tx2"/>
              </a:buClr>
              <a:buSzPct val="70000"/>
              <a:buFont typeface="Arial" pitchFamily="34" charset="0"/>
              <a:buChar char="►"/>
              <a:defRPr sz="1197" kern="1200">
                <a:solidFill>
                  <a:schemeClr val="bg1"/>
                </a:solidFill>
                <a:latin typeface="EYInterstate Light" panose="02000506000000020004" pitchFamily="2" charset="0"/>
                <a:ea typeface="+mn-ea"/>
                <a:cs typeface="+mn-cs"/>
              </a:defRPr>
            </a:lvl5pPr>
            <a:lvl6pPr marL="2509744" indent="-228159" algn="l" defTabSz="912634" rtl="0" eaLnBrk="1" latinLnBrk="0" hangingPunct="1">
              <a:spcBef>
                <a:spcPct val="20000"/>
              </a:spcBef>
              <a:buFont typeface="Arial" pitchFamily="34" charset="0"/>
              <a:buChar char="•"/>
              <a:defRPr sz="1996" kern="1200">
                <a:solidFill>
                  <a:schemeClr val="tx1"/>
                </a:solidFill>
                <a:latin typeface="+mn-lt"/>
                <a:ea typeface="+mn-ea"/>
                <a:cs typeface="+mn-cs"/>
              </a:defRPr>
            </a:lvl6pPr>
            <a:lvl7pPr marL="2966061" indent="-228159" algn="l" defTabSz="912634" rtl="0" eaLnBrk="1" latinLnBrk="0" hangingPunct="1">
              <a:spcBef>
                <a:spcPct val="20000"/>
              </a:spcBef>
              <a:buFont typeface="Arial" pitchFamily="34" charset="0"/>
              <a:buChar char="•"/>
              <a:defRPr sz="1996" kern="1200">
                <a:solidFill>
                  <a:schemeClr val="tx1"/>
                </a:solidFill>
                <a:latin typeface="+mn-lt"/>
                <a:ea typeface="+mn-ea"/>
                <a:cs typeface="+mn-cs"/>
              </a:defRPr>
            </a:lvl7pPr>
            <a:lvl8pPr marL="3422378" indent="-228159" algn="l" defTabSz="912634" rtl="0" eaLnBrk="1" latinLnBrk="0" hangingPunct="1">
              <a:spcBef>
                <a:spcPct val="20000"/>
              </a:spcBef>
              <a:buFont typeface="Arial" pitchFamily="34" charset="0"/>
              <a:buChar char="•"/>
              <a:defRPr sz="1996" kern="1200">
                <a:solidFill>
                  <a:schemeClr val="tx1"/>
                </a:solidFill>
                <a:latin typeface="+mn-lt"/>
                <a:ea typeface="+mn-ea"/>
                <a:cs typeface="+mn-cs"/>
              </a:defRPr>
            </a:lvl8pPr>
            <a:lvl9pPr marL="3878696" indent="-228159" algn="l" defTabSz="912634" rtl="0" eaLnBrk="1" latinLnBrk="0" hangingPunct="1">
              <a:spcBef>
                <a:spcPct val="20000"/>
              </a:spcBef>
              <a:buFont typeface="Arial" pitchFamily="34" charset="0"/>
              <a:buChar char="•"/>
              <a:defRPr sz="1996" kern="1200">
                <a:solidFill>
                  <a:schemeClr val="tx1"/>
                </a:solidFill>
                <a:latin typeface="+mn-lt"/>
                <a:ea typeface="+mn-ea"/>
                <a:cs typeface="+mn-cs"/>
              </a:defRPr>
            </a:lvl9pPr>
          </a:lstStyle>
          <a:p>
            <a:pPr marL="355600" marR="0" lvl="1" indent="0" algn="ctr" defTabSz="912178" rtl="0" eaLnBrk="1" fontAlgn="auto" latinLnBrk="0" hangingPunct="1">
              <a:lnSpc>
                <a:spcPct val="100000"/>
              </a:lnSpc>
              <a:spcBef>
                <a:spcPct val="20000"/>
              </a:spcBef>
              <a:spcAft>
                <a:spcPts val="0"/>
              </a:spcAft>
              <a:buClr>
                <a:srgbClr val="FFE600"/>
              </a:buClr>
              <a:buSzPct val="70000"/>
              <a:buFont typeface="Arial" pitchFamily="34" charset="0"/>
              <a:buNone/>
              <a:tabLst/>
              <a:defRPr/>
            </a:pPr>
            <a:r>
              <a:rPr kumimoji="0" lang="en-US" sz="1750" b="1" i="0" u="none" strike="noStrike" kern="1200" cap="none" spc="0" normalizeH="0" baseline="0" noProof="0" dirty="0">
                <a:ln>
                  <a:noFill/>
                </a:ln>
                <a:solidFill>
                  <a:schemeClr val="tx2"/>
                </a:solidFill>
                <a:effectLst/>
                <a:uLnTx/>
                <a:uFillTx/>
                <a:latin typeface="EYInterstate Light"/>
                <a:ea typeface="+mn-ea"/>
                <a:cs typeface="+mn-cs"/>
              </a:rPr>
              <a:t>The benefits of using class weight </a:t>
            </a:r>
            <a:r>
              <a:rPr kumimoji="0" lang="en-US" sz="1750" b="1" i="0" u="none" strike="noStrike" kern="1200" cap="none" spc="0" normalizeH="0" baseline="0" noProof="0" dirty="0">
                <a:ln>
                  <a:noFill/>
                </a:ln>
                <a:solidFill>
                  <a:prstClr val="white"/>
                </a:solidFill>
                <a:effectLst/>
                <a:uLnTx/>
                <a:uFillTx/>
                <a:latin typeface="EYInterstate Light"/>
                <a:ea typeface="+mn-ea"/>
                <a:cs typeface="+mn-cs"/>
              </a:rPr>
              <a:t>to deal with </a:t>
            </a:r>
            <a:r>
              <a:rPr kumimoji="0" lang="en-US" sz="1750" b="1" i="0" u="none" strike="noStrike" kern="1200" cap="none" spc="0" normalizeH="0" baseline="0" noProof="0" dirty="0" err="1">
                <a:ln>
                  <a:noFill/>
                </a:ln>
                <a:solidFill>
                  <a:prstClr val="white"/>
                </a:solidFill>
                <a:effectLst/>
                <a:uLnTx/>
                <a:uFillTx/>
                <a:latin typeface="EYInterstate Light"/>
                <a:ea typeface="+mn-ea"/>
                <a:cs typeface="+mn-cs"/>
              </a:rPr>
              <a:t>th</a:t>
            </a:r>
            <a:r>
              <a:rPr lang="en-US" sz="1750" b="1" dirty="0">
                <a:solidFill>
                  <a:prstClr val="white"/>
                </a:solidFill>
                <a:latin typeface="EYInterstate Light"/>
              </a:rPr>
              <a:t>e </a:t>
            </a:r>
            <a:r>
              <a:rPr kumimoji="0" lang="en-US" sz="1750" b="1" i="0" u="none" strike="noStrike" kern="1200" cap="none" spc="0" normalizeH="0" baseline="0" noProof="0" dirty="0">
                <a:ln>
                  <a:noFill/>
                </a:ln>
                <a:effectLst/>
                <a:uLnTx/>
                <a:uFillTx/>
                <a:latin typeface="EYInterstate Light"/>
                <a:ea typeface="+mn-ea"/>
                <a:cs typeface="+mn-cs"/>
              </a:rPr>
              <a:t>imbalanced data</a:t>
            </a:r>
            <a:r>
              <a:rPr kumimoji="0" lang="en-US" sz="1750" b="1" i="0" u="none" strike="noStrike" kern="1200" cap="none" spc="0" normalizeH="0" noProof="0" dirty="0">
                <a:ln>
                  <a:noFill/>
                </a:ln>
                <a:solidFill>
                  <a:prstClr val="white"/>
                </a:solidFill>
                <a:effectLst/>
                <a:uLnTx/>
                <a:uFillTx/>
                <a:latin typeface="EYInterstate Light"/>
                <a:ea typeface="+mn-ea"/>
                <a:cs typeface="+mn-cs"/>
              </a:rPr>
              <a:t>:</a:t>
            </a:r>
          </a:p>
          <a:p>
            <a:pPr marL="698500" marR="0" lvl="1" indent="-342900" defTabSz="912178" rtl="0" eaLnBrk="1" fontAlgn="auto" latinLnBrk="0" hangingPunct="1">
              <a:lnSpc>
                <a:spcPct val="100000"/>
              </a:lnSpc>
              <a:spcBef>
                <a:spcPct val="20000"/>
              </a:spcBef>
              <a:spcAft>
                <a:spcPts val="0"/>
              </a:spcAft>
              <a:buClr>
                <a:srgbClr val="FFE600"/>
              </a:buClr>
              <a:buSzPct val="70000"/>
              <a:buFont typeface="+mj-lt"/>
              <a:buAutoNum type="arabicPeriod"/>
              <a:tabLst/>
              <a:defRPr/>
            </a:pPr>
            <a:r>
              <a:rPr lang="en-US" sz="1750" b="1" dirty="0">
                <a:solidFill>
                  <a:schemeClr val="tx2"/>
                </a:solidFill>
                <a:latin typeface="EYInterstate Light"/>
              </a:rPr>
              <a:t>Not losing any information </a:t>
            </a:r>
            <a:r>
              <a:rPr lang="en-US" sz="1750" b="1" dirty="0">
                <a:solidFill>
                  <a:prstClr val="white"/>
                </a:solidFill>
                <a:latin typeface="EYInterstate Light"/>
              </a:rPr>
              <a:t>in original dataset</a:t>
            </a:r>
          </a:p>
          <a:p>
            <a:pPr marL="698500" marR="0" lvl="1" indent="-342900" defTabSz="912178" rtl="0" eaLnBrk="1" fontAlgn="auto" latinLnBrk="0" hangingPunct="1">
              <a:lnSpc>
                <a:spcPct val="100000"/>
              </a:lnSpc>
              <a:spcBef>
                <a:spcPct val="20000"/>
              </a:spcBef>
              <a:spcAft>
                <a:spcPts val="0"/>
              </a:spcAft>
              <a:buClr>
                <a:srgbClr val="FFE600"/>
              </a:buClr>
              <a:buSzPct val="70000"/>
              <a:buFont typeface="+mj-lt"/>
              <a:buAutoNum type="arabicPeriod"/>
              <a:tabLst/>
              <a:defRPr/>
            </a:pPr>
            <a:r>
              <a:rPr lang="en-US" sz="1750" b="1" dirty="0">
                <a:solidFill>
                  <a:schemeClr val="tx2"/>
                </a:solidFill>
                <a:latin typeface="EYInterstate Light"/>
              </a:rPr>
              <a:t>Better than </a:t>
            </a:r>
            <a:r>
              <a:rPr lang="en-US" sz="1750" b="1" dirty="0" err="1">
                <a:solidFill>
                  <a:schemeClr val="tx2"/>
                </a:solidFill>
                <a:latin typeface="EYInterstate Light"/>
              </a:rPr>
              <a:t>downsampling</a:t>
            </a:r>
            <a:r>
              <a:rPr lang="en-US" sz="1750" b="1" dirty="0">
                <a:solidFill>
                  <a:schemeClr val="tx2"/>
                </a:solidFill>
                <a:latin typeface="EYInterstate Light"/>
              </a:rPr>
              <a:t> </a:t>
            </a:r>
            <a:r>
              <a:rPr lang="en-US" sz="1750" b="1" dirty="0">
                <a:solidFill>
                  <a:prstClr val="white"/>
                </a:solidFill>
                <a:latin typeface="EYInterstate Light"/>
              </a:rPr>
              <a:t>as no information will be lost</a:t>
            </a:r>
            <a:endParaRPr kumimoji="0" lang="en-US" sz="1750" b="1" i="0" u="none" strike="noStrike" kern="1200" cap="none" spc="0" normalizeH="0" noProof="0" dirty="0">
              <a:ln>
                <a:noFill/>
              </a:ln>
              <a:solidFill>
                <a:prstClr val="white"/>
              </a:solidFill>
              <a:effectLst/>
              <a:uLnTx/>
              <a:uFillTx/>
              <a:latin typeface="EYInterstate Light"/>
              <a:ea typeface="+mn-ea"/>
              <a:cs typeface="+mn-cs"/>
            </a:endParaRPr>
          </a:p>
          <a:p>
            <a:pPr marL="698500" marR="0" lvl="1" indent="-342900" defTabSz="912178" rtl="0" eaLnBrk="1" fontAlgn="auto" latinLnBrk="0" hangingPunct="1">
              <a:lnSpc>
                <a:spcPct val="100000"/>
              </a:lnSpc>
              <a:spcBef>
                <a:spcPct val="20000"/>
              </a:spcBef>
              <a:spcAft>
                <a:spcPts val="0"/>
              </a:spcAft>
              <a:buClr>
                <a:srgbClr val="FFE600"/>
              </a:buClr>
              <a:buSzPct val="70000"/>
              <a:buFont typeface="+mj-lt"/>
              <a:buAutoNum type="arabicPeriod"/>
              <a:tabLst/>
              <a:defRPr/>
            </a:pPr>
            <a:r>
              <a:rPr lang="en-US" sz="1750" b="1" baseline="0" dirty="0">
                <a:solidFill>
                  <a:prstClr val="white"/>
                </a:solidFill>
                <a:latin typeface="EYInterstate Light"/>
              </a:rPr>
              <a:t>All records will be used for training, which </a:t>
            </a:r>
            <a:r>
              <a:rPr lang="en-US" sz="1750" b="1" baseline="0" dirty="0">
                <a:solidFill>
                  <a:schemeClr val="tx2"/>
                </a:solidFill>
                <a:latin typeface="EYInterstate Light"/>
              </a:rPr>
              <a:t>increases the model performance</a:t>
            </a:r>
            <a:endParaRPr kumimoji="0" lang="en-US" sz="1750" b="0" i="0" u="none" strike="noStrike" kern="1200" cap="none" spc="0" normalizeH="0" baseline="0" noProof="0" dirty="0">
              <a:ln>
                <a:noFill/>
              </a:ln>
              <a:solidFill>
                <a:schemeClr val="tx2"/>
              </a:solidFill>
              <a:effectLst/>
              <a:uLnTx/>
              <a:uFillTx/>
              <a:latin typeface="EYInterstate Light"/>
              <a:ea typeface="+mn-ea"/>
              <a:cs typeface="+mn-cs"/>
            </a:endParaRPr>
          </a:p>
          <a:p>
            <a:pPr marL="0" marR="0" lvl="0" indent="0" algn="l" defTabSz="912178" rtl="0" eaLnBrk="1" fontAlgn="auto" latinLnBrk="0" hangingPunct="1">
              <a:lnSpc>
                <a:spcPct val="100000"/>
              </a:lnSpc>
              <a:spcBef>
                <a:spcPct val="20000"/>
              </a:spcBef>
              <a:spcAft>
                <a:spcPts val="0"/>
              </a:spcAft>
              <a:buClr>
                <a:srgbClr val="FFE600"/>
              </a:buClr>
              <a:buSzPct val="70000"/>
              <a:buFont typeface="Arial" pitchFamily="34" charset="0"/>
              <a:buNone/>
              <a:tabLst/>
              <a:defRPr/>
            </a:pPr>
            <a:endParaRPr kumimoji="0" lang="en-US" sz="1199" b="0" i="0"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endParaRPr>
          </a:p>
        </p:txBody>
      </p:sp>
      <p:sp>
        <p:nvSpPr>
          <p:cNvPr id="28" name="Title 1">
            <a:extLst>
              <a:ext uri="{FF2B5EF4-FFF2-40B4-BE49-F238E27FC236}">
                <a16:creationId xmlns:a16="http://schemas.microsoft.com/office/drawing/2014/main" id="{2A19A54A-9426-4F2F-82D2-A0E83DC65ABB}"/>
              </a:ext>
            </a:extLst>
          </p:cNvPr>
          <p:cNvSpPr>
            <a:spLocks noGrp="1"/>
          </p:cNvSpPr>
          <p:nvPr>
            <p:ph type="title"/>
          </p:nvPr>
        </p:nvSpPr>
        <p:spPr>
          <a:xfrm>
            <a:off x="308451" y="126031"/>
            <a:ext cx="10972800" cy="691418"/>
          </a:xfrm>
        </p:spPr>
        <p:txBody>
          <a:bodyPr/>
          <a:lstStyle/>
          <a:p>
            <a:r>
              <a:rPr lang="en-US" dirty="0"/>
              <a:t>Why the Approach is the best?</a:t>
            </a:r>
          </a:p>
        </p:txBody>
      </p:sp>
      <p:sp>
        <p:nvSpPr>
          <p:cNvPr id="29" name="TextBox 28">
            <a:extLst>
              <a:ext uri="{FF2B5EF4-FFF2-40B4-BE49-F238E27FC236}">
                <a16:creationId xmlns:a16="http://schemas.microsoft.com/office/drawing/2014/main" id="{3723057E-E6D0-448E-8908-A0C39E127D7E}"/>
              </a:ext>
            </a:extLst>
          </p:cNvPr>
          <p:cNvSpPr txBox="1"/>
          <p:nvPr/>
        </p:nvSpPr>
        <p:spPr>
          <a:xfrm>
            <a:off x="137247" y="855646"/>
            <a:ext cx="627086" cy="1291989"/>
          </a:xfrm>
          <a:prstGeom prst="rect">
            <a:avLst/>
          </a:prstGeom>
          <a:noFill/>
        </p:spPr>
        <p:txBody>
          <a:bodyPr wrap="square" lIns="0" tIns="36557" rIns="0" bIns="0" rtlCol="0">
            <a:spAutoFit/>
          </a:bodyPr>
          <a:lstStyle/>
          <a:p>
            <a:pPr marL="0" marR="0" lvl="0" indent="0" algn="l" defTabSz="913943" rtl="0" eaLnBrk="1" fontAlgn="auto" latinLnBrk="0" hangingPunct="1">
              <a:lnSpc>
                <a:spcPct val="85000"/>
              </a:lnSpc>
              <a:spcBef>
                <a:spcPts val="0"/>
              </a:spcBef>
              <a:spcAft>
                <a:spcPts val="600"/>
              </a:spcAft>
              <a:buClr>
                <a:srgbClr val="27ACAA"/>
              </a:buClr>
              <a:buSzPct val="70000"/>
              <a:buFontTx/>
              <a:buNone/>
              <a:tabLst/>
              <a:defRPr/>
            </a:pPr>
            <a:r>
              <a:rPr kumimoji="0" lang="en-US" sz="9595" b="0" i="0" u="none" strike="noStrike" kern="1200" cap="none" spc="0" normalizeH="0" baseline="0" noProof="0" dirty="0">
                <a:ln>
                  <a:noFill/>
                </a:ln>
                <a:solidFill>
                  <a:srgbClr val="FFE600"/>
                </a:solidFill>
                <a:effectLst/>
                <a:uLnTx/>
                <a:uFillTx/>
                <a:latin typeface="EYInterstate Light"/>
                <a:ea typeface="+mn-ea"/>
                <a:cs typeface="+mn-cs"/>
              </a:rPr>
              <a:t>1</a:t>
            </a:r>
          </a:p>
        </p:txBody>
      </p:sp>
      <p:sp>
        <p:nvSpPr>
          <p:cNvPr id="30" name="TextBox 29">
            <a:extLst>
              <a:ext uri="{FF2B5EF4-FFF2-40B4-BE49-F238E27FC236}">
                <a16:creationId xmlns:a16="http://schemas.microsoft.com/office/drawing/2014/main" id="{7BF980F1-6EBC-4D59-8B28-03D98E24B4BB}"/>
              </a:ext>
            </a:extLst>
          </p:cNvPr>
          <p:cNvSpPr txBox="1"/>
          <p:nvPr/>
        </p:nvSpPr>
        <p:spPr>
          <a:xfrm>
            <a:off x="6154688" y="878555"/>
            <a:ext cx="627086" cy="1291989"/>
          </a:xfrm>
          <a:prstGeom prst="rect">
            <a:avLst/>
          </a:prstGeom>
          <a:noFill/>
        </p:spPr>
        <p:txBody>
          <a:bodyPr wrap="square" lIns="0" tIns="36557" rIns="0" bIns="0" rtlCol="0">
            <a:spAutoFit/>
          </a:bodyPr>
          <a:lstStyle/>
          <a:p>
            <a:pPr marL="0" marR="0" lvl="0" indent="0" algn="l" defTabSz="913943" rtl="0" eaLnBrk="1" fontAlgn="auto" latinLnBrk="0" hangingPunct="1">
              <a:lnSpc>
                <a:spcPct val="85000"/>
              </a:lnSpc>
              <a:spcBef>
                <a:spcPts val="0"/>
              </a:spcBef>
              <a:spcAft>
                <a:spcPts val="600"/>
              </a:spcAft>
              <a:buClr>
                <a:srgbClr val="27ACAA"/>
              </a:buClr>
              <a:buSzPct val="70000"/>
              <a:buFontTx/>
              <a:buNone/>
              <a:tabLst/>
              <a:defRPr/>
            </a:pPr>
            <a:r>
              <a:rPr lang="en-US" sz="9595" dirty="0">
                <a:solidFill>
                  <a:srgbClr val="FFE600"/>
                </a:solidFill>
                <a:latin typeface="EYInterstate Light"/>
              </a:rPr>
              <a:t>2</a:t>
            </a:r>
            <a:endParaRPr kumimoji="0" lang="en-US" sz="9595" b="0" i="0" u="none" strike="noStrike" kern="1200" cap="none" spc="0" normalizeH="0" baseline="0" noProof="0" dirty="0">
              <a:ln>
                <a:noFill/>
              </a:ln>
              <a:solidFill>
                <a:srgbClr val="FFE600"/>
              </a:solidFill>
              <a:effectLst/>
              <a:uLnTx/>
              <a:uFillTx/>
              <a:latin typeface="EYInterstate Light"/>
              <a:ea typeface="+mn-ea"/>
              <a:cs typeface="+mn-cs"/>
            </a:endParaRPr>
          </a:p>
        </p:txBody>
      </p:sp>
      <p:sp>
        <p:nvSpPr>
          <p:cNvPr id="31" name="TextBox 30">
            <a:extLst>
              <a:ext uri="{FF2B5EF4-FFF2-40B4-BE49-F238E27FC236}">
                <a16:creationId xmlns:a16="http://schemas.microsoft.com/office/drawing/2014/main" id="{A972480C-1054-47AD-91BE-204DF6A7E446}"/>
              </a:ext>
            </a:extLst>
          </p:cNvPr>
          <p:cNvSpPr txBox="1"/>
          <p:nvPr/>
        </p:nvSpPr>
        <p:spPr>
          <a:xfrm>
            <a:off x="6204321" y="4385364"/>
            <a:ext cx="627086" cy="1291989"/>
          </a:xfrm>
          <a:prstGeom prst="rect">
            <a:avLst/>
          </a:prstGeom>
          <a:noFill/>
        </p:spPr>
        <p:txBody>
          <a:bodyPr wrap="square" lIns="0" tIns="36557" rIns="0" bIns="0" rtlCol="0">
            <a:spAutoFit/>
          </a:bodyPr>
          <a:lstStyle/>
          <a:p>
            <a:pPr marL="0" marR="0" lvl="0" indent="0" algn="l" defTabSz="913943" rtl="0" eaLnBrk="1" fontAlgn="auto" latinLnBrk="0" hangingPunct="1">
              <a:lnSpc>
                <a:spcPct val="85000"/>
              </a:lnSpc>
              <a:spcBef>
                <a:spcPts val="0"/>
              </a:spcBef>
              <a:spcAft>
                <a:spcPts val="600"/>
              </a:spcAft>
              <a:buClr>
                <a:srgbClr val="27ACAA"/>
              </a:buClr>
              <a:buSzPct val="70000"/>
              <a:buFontTx/>
              <a:buNone/>
              <a:tabLst/>
              <a:defRPr/>
            </a:pPr>
            <a:r>
              <a:rPr kumimoji="0" lang="en-US" sz="9595" b="0" i="0" u="none" strike="noStrike" kern="1200" cap="none" spc="0" normalizeH="0" baseline="0" noProof="0" dirty="0">
                <a:ln>
                  <a:noFill/>
                </a:ln>
                <a:solidFill>
                  <a:srgbClr val="FFE600"/>
                </a:solidFill>
                <a:effectLst/>
                <a:uLnTx/>
                <a:uFillTx/>
                <a:latin typeface="EYInterstate Light"/>
                <a:ea typeface="+mn-ea"/>
                <a:cs typeface="+mn-cs"/>
              </a:rPr>
              <a:t>3</a:t>
            </a:r>
          </a:p>
        </p:txBody>
      </p:sp>
      <p:sp>
        <p:nvSpPr>
          <p:cNvPr id="32" name="Content Placeholder 3">
            <a:extLst>
              <a:ext uri="{FF2B5EF4-FFF2-40B4-BE49-F238E27FC236}">
                <a16:creationId xmlns:a16="http://schemas.microsoft.com/office/drawing/2014/main" id="{98B9674F-D86B-4DEB-B398-0874F805DBAF}"/>
              </a:ext>
            </a:extLst>
          </p:cNvPr>
          <p:cNvSpPr txBox="1">
            <a:spLocks/>
          </p:cNvSpPr>
          <p:nvPr/>
        </p:nvSpPr>
        <p:spPr>
          <a:xfrm>
            <a:off x="961295" y="702583"/>
            <a:ext cx="3632949" cy="1548597"/>
          </a:xfrm>
          <a:prstGeom prst="rect">
            <a:avLst/>
          </a:prstGeom>
        </p:spPr>
        <p:txBody>
          <a:bodyPr vert="horz" lIns="0" tIns="0" rIns="0" bIns="0" rtlCol="0" anchor="t" anchorCtr="0">
            <a:noAutofit/>
          </a:bodyPr>
          <a:lstStyle>
            <a:lvl1pPr marL="355750" indent="-355750" algn="l" defTabSz="912178" rtl="0" eaLnBrk="1" latinLnBrk="0" hangingPunct="1">
              <a:spcBef>
                <a:spcPct val="20000"/>
              </a:spcBef>
              <a:buClr>
                <a:schemeClr val="tx2"/>
              </a:buClr>
              <a:buSzPct val="70000"/>
              <a:buFont typeface="Arial" pitchFamily="34" charset="0"/>
              <a:buChar char="►"/>
              <a:defRPr sz="1995" kern="1200">
                <a:solidFill>
                  <a:schemeClr val="bg1"/>
                </a:solidFill>
                <a:latin typeface="EYInterstate Light" panose="02000506000000020004" pitchFamily="2" charset="0"/>
                <a:ea typeface="+mn-ea"/>
                <a:cs typeface="+mn-cs"/>
              </a:defRPr>
            </a:lvl1pPr>
            <a:lvl2pPr marL="711498" indent="-355750" algn="l" defTabSz="912178" rtl="0" eaLnBrk="1" latinLnBrk="0" hangingPunct="1">
              <a:spcBef>
                <a:spcPct val="20000"/>
              </a:spcBef>
              <a:buClr>
                <a:schemeClr val="tx2"/>
              </a:buClr>
              <a:buSzPct val="70000"/>
              <a:buFont typeface="Arial" pitchFamily="34" charset="0"/>
              <a:buChar char="►"/>
              <a:defRPr sz="1795" kern="1200">
                <a:solidFill>
                  <a:schemeClr val="bg1"/>
                </a:solidFill>
                <a:latin typeface="EYInterstate Light" panose="02000506000000020004" pitchFamily="2" charset="0"/>
                <a:ea typeface="+mn-ea"/>
                <a:cs typeface="+mn-cs"/>
              </a:defRPr>
            </a:lvl2pPr>
            <a:lvl3pPr marL="1067247" indent="-355750" algn="l" defTabSz="912178" rtl="0" eaLnBrk="1" latinLnBrk="0" hangingPunct="1">
              <a:spcBef>
                <a:spcPct val="20000"/>
              </a:spcBef>
              <a:buClr>
                <a:schemeClr val="tx2"/>
              </a:buClr>
              <a:buSzPct val="70000"/>
              <a:buFont typeface="Arial" pitchFamily="34" charset="0"/>
              <a:buChar char="►"/>
              <a:defRPr sz="1596" kern="1200">
                <a:solidFill>
                  <a:schemeClr val="bg1"/>
                </a:solidFill>
                <a:latin typeface="EYInterstate Light" panose="02000506000000020004" pitchFamily="2" charset="0"/>
                <a:ea typeface="+mn-ea"/>
                <a:cs typeface="+mn-cs"/>
              </a:defRPr>
            </a:lvl3pPr>
            <a:lvl4pPr marL="1422998" indent="-355750" algn="l" defTabSz="912178" rtl="0" eaLnBrk="1" latinLnBrk="0" hangingPunct="1">
              <a:spcBef>
                <a:spcPct val="20000"/>
              </a:spcBef>
              <a:buClr>
                <a:schemeClr val="tx2"/>
              </a:buClr>
              <a:buSzPct val="70000"/>
              <a:buFont typeface="Arial" pitchFamily="34" charset="0"/>
              <a:buChar char="►"/>
              <a:defRPr sz="1396" kern="1200">
                <a:solidFill>
                  <a:schemeClr val="bg1"/>
                </a:solidFill>
                <a:latin typeface="EYInterstate Light" panose="02000506000000020004" pitchFamily="2" charset="0"/>
                <a:ea typeface="+mn-ea"/>
                <a:cs typeface="+mn-cs"/>
              </a:defRPr>
            </a:lvl4pPr>
            <a:lvl5pPr marL="1778746" indent="-355750" algn="l" defTabSz="912178" rtl="0" eaLnBrk="1" latinLnBrk="0" hangingPunct="1">
              <a:spcBef>
                <a:spcPct val="20000"/>
              </a:spcBef>
              <a:buClr>
                <a:schemeClr val="tx2"/>
              </a:buClr>
              <a:buSzPct val="70000"/>
              <a:buFont typeface="Arial" pitchFamily="34" charset="0"/>
              <a:buChar char="►"/>
              <a:defRPr sz="1196" kern="1200">
                <a:solidFill>
                  <a:schemeClr val="bg1"/>
                </a:solidFill>
                <a:latin typeface="EYInterstate Light" panose="02000506000000020004" pitchFamily="2" charset="0"/>
                <a:ea typeface="+mn-ea"/>
                <a:cs typeface="+mn-cs"/>
              </a:defRPr>
            </a:lvl5pPr>
            <a:lvl6pPr marL="2508489" indent="-228045" algn="l" defTabSz="912178" rtl="0" eaLnBrk="1" latinLnBrk="0" hangingPunct="1">
              <a:spcBef>
                <a:spcPct val="20000"/>
              </a:spcBef>
              <a:buFont typeface="Arial" pitchFamily="34" charset="0"/>
              <a:buChar char="•"/>
              <a:defRPr sz="1995" kern="1200">
                <a:solidFill>
                  <a:schemeClr val="tx1"/>
                </a:solidFill>
                <a:latin typeface="+mn-lt"/>
                <a:ea typeface="+mn-ea"/>
                <a:cs typeface="+mn-cs"/>
              </a:defRPr>
            </a:lvl6pPr>
            <a:lvl7pPr marL="2964578" indent="-228045" algn="l" defTabSz="912178" rtl="0" eaLnBrk="1" latinLnBrk="0" hangingPunct="1">
              <a:spcBef>
                <a:spcPct val="20000"/>
              </a:spcBef>
              <a:buFont typeface="Arial" pitchFamily="34" charset="0"/>
              <a:buChar char="•"/>
              <a:defRPr sz="1995" kern="1200">
                <a:solidFill>
                  <a:schemeClr val="tx1"/>
                </a:solidFill>
                <a:latin typeface="+mn-lt"/>
                <a:ea typeface="+mn-ea"/>
                <a:cs typeface="+mn-cs"/>
              </a:defRPr>
            </a:lvl7pPr>
            <a:lvl8pPr marL="3420667" indent="-228045" algn="l" defTabSz="912178" rtl="0" eaLnBrk="1" latinLnBrk="0" hangingPunct="1">
              <a:spcBef>
                <a:spcPct val="20000"/>
              </a:spcBef>
              <a:buFont typeface="Arial" pitchFamily="34" charset="0"/>
              <a:buChar char="•"/>
              <a:defRPr sz="1995" kern="1200">
                <a:solidFill>
                  <a:schemeClr val="tx1"/>
                </a:solidFill>
                <a:latin typeface="+mn-lt"/>
                <a:ea typeface="+mn-ea"/>
                <a:cs typeface="+mn-cs"/>
              </a:defRPr>
            </a:lvl8pPr>
            <a:lvl9pPr marL="3876757" indent="-228045" algn="l" defTabSz="912178" rtl="0" eaLnBrk="1" latinLnBrk="0" hangingPunct="1">
              <a:spcBef>
                <a:spcPct val="20000"/>
              </a:spcBef>
              <a:buFont typeface="Arial" pitchFamily="34" charset="0"/>
              <a:buChar char="•"/>
              <a:defRPr sz="1995" kern="1200">
                <a:solidFill>
                  <a:schemeClr val="tx1"/>
                </a:solidFill>
                <a:latin typeface="+mn-lt"/>
                <a:ea typeface="+mn-ea"/>
                <a:cs typeface="+mn-cs"/>
              </a:defRPr>
            </a:lvl9pPr>
          </a:lstStyle>
          <a:p>
            <a:pPr marL="0" indent="0">
              <a:buFont typeface="Arial" pitchFamily="34" charset="0"/>
              <a:buNone/>
            </a:pPr>
            <a:r>
              <a:rPr lang="en-US" sz="1750" b="1" dirty="0">
                <a:solidFill>
                  <a:schemeClr val="tx2"/>
                </a:solidFill>
                <a:latin typeface="EYInterstate Light"/>
              </a:rPr>
              <a:t>Interpretable</a:t>
            </a:r>
            <a:r>
              <a:rPr lang="en-US" sz="1750" b="1" dirty="0">
                <a:latin typeface="EYInterstate Light"/>
              </a:rPr>
              <a:t>, Easy to use as there’s not much complicated calculation/ manipulation going on in </a:t>
            </a:r>
            <a:r>
              <a:rPr lang="en-US" sz="1750" b="1" dirty="0">
                <a:solidFill>
                  <a:schemeClr val="tx2"/>
                </a:solidFill>
                <a:latin typeface="EYInterstate Light"/>
              </a:rPr>
              <a:t>data prep</a:t>
            </a:r>
            <a:endParaRPr lang="en-US" sz="1799" b="1" dirty="0">
              <a:solidFill>
                <a:schemeClr val="tx2"/>
              </a:solidFill>
            </a:endParaRPr>
          </a:p>
        </p:txBody>
      </p:sp>
    </p:spTree>
    <p:extLst>
      <p:ext uri="{BB962C8B-B14F-4D97-AF65-F5344CB8AC3E}">
        <p14:creationId xmlns:p14="http://schemas.microsoft.com/office/powerpoint/2010/main" val="2667454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DFF9EB0-BFBC-487F-AF2C-2779FB722532}"/>
              </a:ext>
            </a:extLst>
          </p:cNvPr>
          <p:cNvSpPr txBox="1">
            <a:spLocks/>
          </p:cNvSpPr>
          <p:nvPr/>
        </p:nvSpPr>
        <p:spPr>
          <a:xfrm>
            <a:off x="591524" y="388489"/>
            <a:ext cx="8914425" cy="43170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lang="en-US" sz="2799" dirty="0">
                <a:solidFill>
                  <a:srgbClr val="FFE600"/>
                </a:solidFill>
                <a:latin typeface="EYInterstate" panose="02000503020000020004" pitchFamily="2" charset="0"/>
              </a:rPr>
              <a:t>Key Elements </a:t>
            </a:r>
            <a:r>
              <a:rPr lang="en-US" sz="2799" dirty="0">
                <a:solidFill>
                  <a:prstClr val="white"/>
                </a:solidFill>
                <a:latin typeface="EYInterstate" panose="02000503020000020004" pitchFamily="2" charset="0"/>
              </a:rPr>
              <a:t>of Approach Used</a:t>
            </a:r>
            <a:endParaRPr kumimoji="0" lang="en-US" sz="2799" b="0" i="0" u="none" strike="noStrike" kern="1200" cap="none" spc="0" normalizeH="0" baseline="0" noProof="0" dirty="0">
              <a:ln>
                <a:noFill/>
              </a:ln>
              <a:solidFill>
                <a:prstClr val="white"/>
              </a:solidFill>
              <a:effectLst/>
              <a:uLnTx/>
              <a:uFillTx/>
              <a:latin typeface="EYInterstate" panose="02000503020000020004" pitchFamily="2" charset="0"/>
              <a:ea typeface="+mj-ea"/>
              <a:cs typeface="Arial" pitchFamily="34" charset="0"/>
            </a:endParaRPr>
          </a:p>
        </p:txBody>
      </p:sp>
      <p:cxnSp>
        <p:nvCxnSpPr>
          <p:cNvPr id="3" name="Straight Connector 2">
            <a:extLst>
              <a:ext uri="{FF2B5EF4-FFF2-40B4-BE49-F238E27FC236}">
                <a16:creationId xmlns:a16="http://schemas.microsoft.com/office/drawing/2014/main" id="{7C741F5F-CE37-4751-A688-C69FFD1799C6}"/>
              </a:ext>
            </a:extLst>
          </p:cNvPr>
          <p:cNvCxnSpPr>
            <a:cxnSpLocks/>
          </p:cNvCxnSpPr>
          <p:nvPr/>
        </p:nvCxnSpPr>
        <p:spPr>
          <a:xfrm>
            <a:off x="464457" y="820189"/>
            <a:ext cx="797606" cy="0"/>
          </a:xfrm>
          <a:prstGeom prst="line">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C685922-D4E1-4839-B23A-07CB991CE5DC}"/>
              </a:ext>
            </a:extLst>
          </p:cNvPr>
          <p:cNvSpPr txBox="1"/>
          <p:nvPr/>
        </p:nvSpPr>
        <p:spPr>
          <a:xfrm>
            <a:off x="1320143" y="1898219"/>
            <a:ext cx="8286323" cy="509883"/>
          </a:xfrm>
          <a:prstGeom prst="rect">
            <a:avLst/>
          </a:prstGeom>
          <a:noFill/>
        </p:spPr>
        <p:txBody>
          <a:bodyPr wrap="square" lIns="0" tIns="36576" rIns="0" bIns="0" rtlCol="0">
            <a:spAutoFit/>
          </a:bodyPr>
          <a:lstStyle/>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lang="en-GB" dirty="0">
                <a:solidFill>
                  <a:prstClr val="white"/>
                </a:solidFill>
                <a:latin typeface="EYInterstate Light"/>
              </a:rPr>
              <a:t>Binning the </a:t>
            </a:r>
            <a:r>
              <a:rPr lang="en-GB" dirty="0" err="1">
                <a:solidFill>
                  <a:schemeClr val="tx2"/>
                </a:solidFill>
                <a:latin typeface="EYInterstate Light"/>
              </a:rPr>
              <a:t>Terraclimate</a:t>
            </a:r>
            <a:r>
              <a:rPr lang="en-GB" dirty="0">
                <a:solidFill>
                  <a:schemeClr val="tx2"/>
                </a:solidFill>
                <a:latin typeface="EYInterstate Light"/>
              </a:rPr>
              <a:t> data</a:t>
            </a:r>
            <a:r>
              <a:rPr lang="en-GB" dirty="0">
                <a:solidFill>
                  <a:prstClr val="white"/>
                </a:solidFill>
                <a:latin typeface="EYInterstate Light"/>
              </a:rPr>
              <a:t> in </a:t>
            </a:r>
            <a:r>
              <a:rPr lang="en-GB" dirty="0">
                <a:solidFill>
                  <a:schemeClr val="tx2"/>
                </a:solidFill>
                <a:latin typeface="EYInterstate Light"/>
              </a:rPr>
              <a:t>2</a:t>
            </a:r>
            <a:r>
              <a:rPr lang="en-GB" dirty="0">
                <a:solidFill>
                  <a:prstClr val="white"/>
                </a:solidFill>
                <a:latin typeface="EYInterstate Light"/>
              </a:rPr>
              <a:t> years interval seems to work the best for 2014-2015, 2016-2017, 2018-2019</a:t>
            </a:r>
            <a:endParaRPr kumimoji="0" lang="en-GB" sz="1200" b="0" i="0" u="none" strike="noStrike" kern="1200" cap="none" spc="0" normalizeH="0" baseline="0" noProof="0" dirty="0">
              <a:ln>
                <a:noFill/>
              </a:ln>
              <a:solidFill>
                <a:schemeClr val="tx2"/>
              </a:solidFill>
              <a:effectLst/>
              <a:uLnTx/>
              <a:uFillTx/>
              <a:latin typeface="EYInterstate Light"/>
              <a:ea typeface="+mn-ea"/>
              <a:cs typeface="+mn-cs"/>
            </a:endParaRPr>
          </a:p>
        </p:txBody>
      </p:sp>
      <p:sp>
        <p:nvSpPr>
          <p:cNvPr id="20" name="TextBox 19">
            <a:extLst>
              <a:ext uri="{FF2B5EF4-FFF2-40B4-BE49-F238E27FC236}">
                <a16:creationId xmlns:a16="http://schemas.microsoft.com/office/drawing/2014/main" id="{5182EB91-9F1F-492C-A204-62833AAEBC13}"/>
              </a:ext>
            </a:extLst>
          </p:cNvPr>
          <p:cNvSpPr txBox="1"/>
          <p:nvPr/>
        </p:nvSpPr>
        <p:spPr>
          <a:xfrm>
            <a:off x="235857" y="1251889"/>
            <a:ext cx="457200" cy="900246"/>
          </a:xfrm>
          <a:prstGeom prst="rect">
            <a:avLst/>
          </a:prstGeom>
          <a:noFill/>
        </p:spPr>
        <p:txBody>
          <a:bodyPr wrap="square" lIns="0" tIns="36576" rIns="0" bIns="0" rtlCol="0">
            <a:spAutoFit/>
          </a:bodyPr>
          <a:lstStyle/>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kumimoji="0" lang="en-GB" sz="6600" b="0" i="0" u="none" strike="noStrike" kern="1200" cap="none" spc="0" normalizeH="0" baseline="0" noProof="0">
                <a:ln>
                  <a:noFill/>
                </a:ln>
                <a:solidFill>
                  <a:srgbClr val="FFE600"/>
                </a:solidFill>
                <a:effectLst/>
                <a:uLnTx/>
                <a:uFillTx/>
                <a:latin typeface="Georgia" panose="02040502050405020303" pitchFamily="18" charset="0"/>
                <a:ea typeface="+mn-ea"/>
                <a:cs typeface="+mn-cs"/>
              </a:rPr>
              <a:t>“</a:t>
            </a:r>
            <a:endParaRPr kumimoji="0" lang="en-GB" sz="1200" b="0" i="0" u="none" strike="noStrike" kern="1200" cap="none" spc="0" normalizeH="0" baseline="0" noProof="0">
              <a:ln>
                <a:noFill/>
              </a:ln>
              <a:solidFill>
                <a:srgbClr val="FFE600"/>
              </a:solidFill>
              <a:effectLst/>
              <a:uLnTx/>
              <a:uFillTx/>
              <a:latin typeface="Georgia" panose="02040502050405020303" pitchFamily="18" charset="0"/>
              <a:ea typeface="+mn-ea"/>
              <a:cs typeface="+mn-cs"/>
            </a:endParaRPr>
          </a:p>
        </p:txBody>
      </p:sp>
      <p:sp>
        <p:nvSpPr>
          <p:cNvPr id="7" name="TextBox 6">
            <a:extLst>
              <a:ext uri="{FF2B5EF4-FFF2-40B4-BE49-F238E27FC236}">
                <a16:creationId xmlns:a16="http://schemas.microsoft.com/office/drawing/2014/main" id="{948F3076-29D1-4B92-9ABF-A1C276677A2E}"/>
              </a:ext>
            </a:extLst>
          </p:cNvPr>
          <p:cNvSpPr txBox="1"/>
          <p:nvPr/>
        </p:nvSpPr>
        <p:spPr>
          <a:xfrm>
            <a:off x="464457" y="1590760"/>
            <a:ext cx="627086" cy="1291989"/>
          </a:xfrm>
          <a:prstGeom prst="rect">
            <a:avLst/>
          </a:prstGeom>
          <a:noFill/>
        </p:spPr>
        <p:txBody>
          <a:bodyPr wrap="square" lIns="0" tIns="36557" rIns="0" bIns="0" rtlCol="0">
            <a:spAutoFit/>
          </a:bodyPr>
          <a:lstStyle/>
          <a:p>
            <a:pPr marL="0" marR="0" lvl="0" indent="0" algn="l" defTabSz="913943" rtl="0" eaLnBrk="1" fontAlgn="auto" latinLnBrk="0" hangingPunct="1">
              <a:lnSpc>
                <a:spcPct val="85000"/>
              </a:lnSpc>
              <a:spcBef>
                <a:spcPts val="0"/>
              </a:spcBef>
              <a:spcAft>
                <a:spcPts val="600"/>
              </a:spcAft>
              <a:buClr>
                <a:srgbClr val="27ACAA"/>
              </a:buClr>
              <a:buSzPct val="70000"/>
              <a:buFontTx/>
              <a:buNone/>
              <a:tabLst/>
              <a:defRPr/>
            </a:pPr>
            <a:r>
              <a:rPr kumimoji="0" lang="en-US" sz="9595" b="0" i="0" u="none" strike="noStrike" kern="1200" cap="none" spc="0" normalizeH="0" baseline="0" noProof="0" dirty="0">
                <a:ln>
                  <a:noFill/>
                </a:ln>
                <a:solidFill>
                  <a:srgbClr val="FFE600"/>
                </a:solidFill>
                <a:effectLst/>
                <a:uLnTx/>
                <a:uFillTx/>
                <a:latin typeface="EYInterstate Light"/>
                <a:ea typeface="+mn-ea"/>
                <a:cs typeface="+mn-cs"/>
              </a:rPr>
              <a:t>1</a:t>
            </a:r>
          </a:p>
        </p:txBody>
      </p:sp>
      <p:sp>
        <p:nvSpPr>
          <p:cNvPr id="8" name="TextBox 7">
            <a:extLst>
              <a:ext uri="{FF2B5EF4-FFF2-40B4-BE49-F238E27FC236}">
                <a16:creationId xmlns:a16="http://schemas.microsoft.com/office/drawing/2014/main" id="{584C961A-93A0-43A8-B6CF-7EA27D18BCFC}"/>
              </a:ext>
            </a:extLst>
          </p:cNvPr>
          <p:cNvSpPr txBox="1"/>
          <p:nvPr/>
        </p:nvSpPr>
        <p:spPr>
          <a:xfrm>
            <a:off x="464457" y="3221620"/>
            <a:ext cx="627086" cy="1291989"/>
          </a:xfrm>
          <a:prstGeom prst="rect">
            <a:avLst/>
          </a:prstGeom>
          <a:noFill/>
        </p:spPr>
        <p:txBody>
          <a:bodyPr wrap="square" lIns="0" tIns="36557" rIns="0" bIns="0" rtlCol="0">
            <a:spAutoFit/>
          </a:bodyPr>
          <a:lstStyle/>
          <a:p>
            <a:pPr marL="0" marR="0" lvl="0" indent="0" algn="l" defTabSz="913943" rtl="0" eaLnBrk="1" fontAlgn="auto" latinLnBrk="0" hangingPunct="1">
              <a:lnSpc>
                <a:spcPct val="85000"/>
              </a:lnSpc>
              <a:spcBef>
                <a:spcPts val="0"/>
              </a:spcBef>
              <a:spcAft>
                <a:spcPts val="600"/>
              </a:spcAft>
              <a:buClr>
                <a:srgbClr val="27ACAA"/>
              </a:buClr>
              <a:buSzPct val="70000"/>
              <a:buFontTx/>
              <a:buNone/>
              <a:tabLst/>
              <a:defRPr/>
            </a:pPr>
            <a:r>
              <a:rPr lang="en-US" sz="9595" dirty="0">
                <a:solidFill>
                  <a:srgbClr val="FFE600"/>
                </a:solidFill>
                <a:latin typeface="EYInterstate Light"/>
              </a:rPr>
              <a:t>2</a:t>
            </a:r>
            <a:endParaRPr kumimoji="0" lang="en-US" sz="9595" b="0" i="0" u="none" strike="noStrike" kern="1200" cap="none" spc="0" normalizeH="0" baseline="0" noProof="0" dirty="0">
              <a:ln>
                <a:noFill/>
              </a:ln>
              <a:solidFill>
                <a:srgbClr val="FFE600"/>
              </a:solidFill>
              <a:effectLst/>
              <a:uLnTx/>
              <a:uFillTx/>
              <a:latin typeface="EYInterstate Light"/>
              <a:ea typeface="+mn-ea"/>
              <a:cs typeface="+mn-cs"/>
            </a:endParaRPr>
          </a:p>
        </p:txBody>
      </p:sp>
      <p:sp>
        <p:nvSpPr>
          <p:cNvPr id="10" name="TextBox 9">
            <a:extLst>
              <a:ext uri="{FF2B5EF4-FFF2-40B4-BE49-F238E27FC236}">
                <a16:creationId xmlns:a16="http://schemas.microsoft.com/office/drawing/2014/main" id="{8E69220E-E50F-4001-8D84-DFC953C3AC13}"/>
              </a:ext>
            </a:extLst>
          </p:cNvPr>
          <p:cNvSpPr txBox="1"/>
          <p:nvPr/>
        </p:nvSpPr>
        <p:spPr>
          <a:xfrm>
            <a:off x="1320143" y="3484080"/>
            <a:ext cx="7650141" cy="745332"/>
          </a:xfrm>
          <a:prstGeom prst="rect">
            <a:avLst/>
          </a:prstGeom>
          <a:noFill/>
        </p:spPr>
        <p:txBody>
          <a:bodyPr wrap="square" lIns="0" tIns="3657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lang="en-US" dirty="0">
                <a:solidFill>
                  <a:prstClr val="white"/>
                </a:solidFill>
                <a:latin typeface="EYInterstate Light"/>
              </a:rPr>
              <a:t>Other than taking the </a:t>
            </a:r>
            <a:r>
              <a:rPr lang="en-US" dirty="0">
                <a:solidFill>
                  <a:schemeClr val="tx2"/>
                </a:solidFill>
                <a:latin typeface="EYInterstate Light"/>
              </a:rPr>
              <a:t>mean of features in 2 years data</a:t>
            </a:r>
            <a:r>
              <a:rPr lang="en-US" dirty="0">
                <a:solidFill>
                  <a:prstClr val="white"/>
                </a:solidFill>
                <a:latin typeface="EYInterstate Light"/>
              </a:rPr>
              <a:t>, other metrics </a:t>
            </a:r>
            <a:r>
              <a:rPr lang="en-US" dirty="0">
                <a:solidFill>
                  <a:schemeClr val="tx2"/>
                </a:solidFill>
                <a:latin typeface="EYInterstate Light"/>
              </a:rPr>
              <a:t>like standard deviation, median, min, max </a:t>
            </a:r>
            <a:r>
              <a:rPr lang="en-US" dirty="0">
                <a:solidFill>
                  <a:prstClr val="white"/>
                </a:solidFill>
                <a:latin typeface="EYInterstate Light"/>
              </a:rPr>
              <a:t>were proven to have almost the same predictive power on the target label</a:t>
            </a:r>
            <a:endParaRPr kumimoji="0" lang="en-GB" sz="1200" b="0" i="0" u="none" strike="noStrike" kern="1200" cap="none" spc="0" normalizeH="0" baseline="0" noProof="0" dirty="0">
              <a:ln>
                <a:noFill/>
              </a:ln>
              <a:solidFill>
                <a:schemeClr val="tx2"/>
              </a:solidFill>
              <a:effectLst/>
              <a:uLnTx/>
              <a:uFillTx/>
              <a:latin typeface="EYInterstate Light"/>
              <a:ea typeface="+mn-ea"/>
              <a:cs typeface="+mn-cs"/>
            </a:endParaRPr>
          </a:p>
        </p:txBody>
      </p:sp>
      <p:sp>
        <p:nvSpPr>
          <p:cNvPr id="9" name="TextBox 8">
            <a:extLst>
              <a:ext uri="{FF2B5EF4-FFF2-40B4-BE49-F238E27FC236}">
                <a16:creationId xmlns:a16="http://schemas.microsoft.com/office/drawing/2014/main" id="{F84CDF29-9EC9-ACFE-B449-BEDE65775181}"/>
              </a:ext>
            </a:extLst>
          </p:cNvPr>
          <p:cNvSpPr txBox="1"/>
          <p:nvPr/>
        </p:nvSpPr>
        <p:spPr>
          <a:xfrm>
            <a:off x="464457" y="4960116"/>
            <a:ext cx="627086" cy="1303094"/>
          </a:xfrm>
          <a:prstGeom prst="rect">
            <a:avLst/>
          </a:prstGeom>
          <a:noFill/>
        </p:spPr>
        <p:txBody>
          <a:bodyPr wrap="square" lIns="0" tIns="36557" rIns="0" bIns="0" rtlCol="0">
            <a:spAutoFit/>
          </a:bodyPr>
          <a:lstStyle/>
          <a:p>
            <a:pPr marL="0" marR="0" lvl="0" indent="0" algn="l" defTabSz="913943" rtl="0" eaLnBrk="1" fontAlgn="auto" latinLnBrk="0" hangingPunct="1">
              <a:lnSpc>
                <a:spcPct val="85000"/>
              </a:lnSpc>
              <a:spcBef>
                <a:spcPts val="0"/>
              </a:spcBef>
              <a:spcAft>
                <a:spcPts val="600"/>
              </a:spcAft>
              <a:buClr>
                <a:srgbClr val="27ACAA"/>
              </a:buClr>
              <a:buSzPct val="70000"/>
              <a:buFontTx/>
              <a:buNone/>
              <a:tabLst/>
              <a:defRPr/>
            </a:pPr>
            <a:r>
              <a:rPr kumimoji="0" lang="en-US" sz="9595" b="0" i="0" u="none" strike="noStrike" kern="1200" cap="none" spc="0" normalizeH="0" baseline="0" noProof="0" dirty="0">
                <a:ln>
                  <a:noFill/>
                </a:ln>
                <a:solidFill>
                  <a:srgbClr val="FFE600"/>
                </a:solidFill>
                <a:effectLst/>
                <a:uLnTx/>
                <a:uFillTx/>
                <a:latin typeface="EYInterstate Light"/>
                <a:ea typeface="+mn-ea"/>
                <a:cs typeface="+mn-cs"/>
              </a:rPr>
              <a:t>3</a:t>
            </a:r>
          </a:p>
        </p:txBody>
      </p:sp>
      <p:sp>
        <p:nvSpPr>
          <p:cNvPr id="11" name="TextBox 10">
            <a:extLst>
              <a:ext uri="{FF2B5EF4-FFF2-40B4-BE49-F238E27FC236}">
                <a16:creationId xmlns:a16="http://schemas.microsoft.com/office/drawing/2014/main" id="{B1728519-2CA7-F26A-E59C-41F0D2458007}"/>
              </a:ext>
            </a:extLst>
          </p:cNvPr>
          <p:cNvSpPr txBox="1"/>
          <p:nvPr/>
        </p:nvSpPr>
        <p:spPr>
          <a:xfrm>
            <a:off x="1320143" y="5238997"/>
            <a:ext cx="7650141" cy="509883"/>
          </a:xfrm>
          <a:prstGeom prst="rect">
            <a:avLst/>
          </a:prstGeom>
          <a:noFill/>
        </p:spPr>
        <p:txBody>
          <a:bodyPr wrap="square" lIns="0" tIns="3657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lang="en-US" dirty="0">
                <a:solidFill>
                  <a:prstClr val="white"/>
                </a:solidFill>
                <a:latin typeface="EYInterstate Light"/>
              </a:rPr>
              <a:t>To deal with the </a:t>
            </a:r>
            <a:r>
              <a:rPr lang="en-US" dirty="0">
                <a:solidFill>
                  <a:schemeClr val="tx2"/>
                </a:solidFill>
                <a:latin typeface="EYInterstate Light"/>
              </a:rPr>
              <a:t>imbalanced data</a:t>
            </a:r>
            <a:r>
              <a:rPr lang="en-US" dirty="0">
                <a:solidFill>
                  <a:prstClr val="white"/>
                </a:solidFill>
                <a:latin typeface="EYInterstate Light"/>
              </a:rPr>
              <a:t>, </a:t>
            </a:r>
            <a:r>
              <a:rPr lang="en-US" dirty="0">
                <a:solidFill>
                  <a:schemeClr val="tx2"/>
                </a:solidFill>
                <a:latin typeface="EYInterstate Light"/>
              </a:rPr>
              <a:t>sample weighting</a:t>
            </a:r>
            <a:r>
              <a:rPr lang="en-US" dirty="0">
                <a:solidFill>
                  <a:prstClr val="white"/>
                </a:solidFill>
                <a:latin typeface="EYInterstate Light"/>
              </a:rPr>
              <a:t> based on </a:t>
            </a:r>
            <a:r>
              <a:rPr lang="en-US" dirty="0">
                <a:solidFill>
                  <a:schemeClr val="tx2"/>
                </a:solidFill>
                <a:latin typeface="EYInterstate Light"/>
              </a:rPr>
              <a:t>class ratio </a:t>
            </a:r>
            <a:r>
              <a:rPr lang="en-US" dirty="0">
                <a:solidFill>
                  <a:prstClr val="white"/>
                </a:solidFill>
                <a:latin typeface="EYInterstate Light"/>
              </a:rPr>
              <a:t>is used instead of the conventional ways of </a:t>
            </a:r>
            <a:r>
              <a:rPr lang="en-US" dirty="0" err="1">
                <a:solidFill>
                  <a:schemeClr val="tx2"/>
                </a:solidFill>
                <a:latin typeface="EYInterstate Light"/>
              </a:rPr>
              <a:t>upsampling</a:t>
            </a:r>
            <a:r>
              <a:rPr lang="en-US" dirty="0">
                <a:solidFill>
                  <a:schemeClr val="tx2"/>
                </a:solidFill>
                <a:latin typeface="EYInterstate Light"/>
              </a:rPr>
              <a:t> / </a:t>
            </a:r>
            <a:r>
              <a:rPr lang="en-US" dirty="0" err="1">
                <a:solidFill>
                  <a:schemeClr val="tx2"/>
                </a:solidFill>
                <a:latin typeface="EYInterstate Light"/>
              </a:rPr>
              <a:t>downsampling</a:t>
            </a:r>
            <a:endParaRPr kumimoji="0" lang="en-GB" sz="1200" b="0" i="0" u="none" strike="noStrike" kern="1200" cap="none" spc="0" normalizeH="0" baseline="0" noProof="0" dirty="0">
              <a:ln>
                <a:noFill/>
              </a:ln>
              <a:solidFill>
                <a:schemeClr val="tx2"/>
              </a:solidFill>
              <a:effectLst/>
              <a:uLnTx/>
              <a:uFillTx/>
              <a:latin typeface="EYInterstate Light"/>
              <a:ea typeface="+mn-ea"/>
              <a:cs typeface="+mn-cs"/>
            </a:endParaRPr>
          </a:p>
        </p:txBody>
      </p:sp>
    </p:spTree>
    <p:extLst>
      <p:ext uri="{BB962C8B-B14F-4D97-AF65-F5344CB8AC3E}">
        <p14:creationId xmlns:p14="http://schemas.microsoft.com/office/powerpoint/2010/main" val="1789975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2A8B76-47EE-B57F-6491-7A0AC5060F73}"/>
              </a:ext>
            </a:extLst>
          </p:cNvPr>
          <p:cNvPicPr>
            <a:picLocks noChangeAspect="1"/>
          </p:cNvPicPr>
          <p:nvPr/>
        </p:nvPicPr>
        <p:blipFill>
          <a:blip r:embed="rId3"/>
          <a:stretch>
            <a:fillRect/>
          </a:stretch>
        </p:blipFill>
        <p:spPr>
          <a:xfrm>
            <a:off x="656" y="6318"/>
            <a:ext cx="12160610" cy="6851682"/>
          </a:xfrm>
          <a:prstGeom prst="rect">
            <a:avLst/>
          </a:prstGeom>
        </p:spPr>
      </p:pic>
      <p:sp>
        <p:nvSpPr>
          <p:cNvPr id="24" name="Rectangle 23">
            <a:extLst>
              <a:ext uri="{FF2B5EF4-FFF2-40B4-BE49-F238E27FC236}">
                <a16:creationId xmlns:a16="http://schemas.microsoft.com/office/drawing/2014/main" id="{DD4BE1A4-B8FD-4B07-B69E-BFAAF1B87FA8}"/>
              </a:ext>
            </a:extLst>
          </p:cNvPr>
          <p:cNvSpPr/>
          <p:nvPr/>
        </p:nvSpPr>
        <p:spPr>
          <a:xfrm>
            <a:off x="-18033" y="-6318"/>
            <a:ext cx="12210033" cy="6858000"/>
          </a:xfrm>
          <a:prstGeom prst="rect">
            <a:avLst/>
          </a:prstGeom>
          <a:gradFill flip="none" rotWithShape="1">
            <a:gsLst>
              <a:gs pos="0">
                <a:srgbClr val="000000">
                  <a:alpha val="0"/>
                </a:srgbClr>
              </a:gs>
              <a:gs pos="0">
                <a:srgbClr val="000000">
                  <a:alpha val="42000"/>
                </a:srgbClr>
              </a:gs>
              <a:gs pos="0">
                <a:srgbClr val="000000">
                  <a:alpha val="69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p>
        </p:txBody>
      </p:sp>
      <p:sp>
        <p:nvSpPr>
          <p:cNvPr id="6" name="Title 1">
            <a:extLst>
              <a:ext uri="{FF2B5EF4-FFF2-40B4-BE49-F238E27FC236}">
                <a16:creationId xmlns:a16="http://schemas.microsoft.com/office/drawing/2014/main" id="{A376B7CC-509C-4567-B98E-066D89300D5E}"/>
              </a:ext>
            </a:extLst>
          </p:cNvPr>
          <p:cNvSpPr>
            <a:spLocks noGrp="1"/>
          </p:cNvSpPr>
          <p:nvPr>
            <p:ph type="title"/>
          </p:nvPr>
        </p:nvSpPr>
        <p:spPr>
          <a:xfrm>
            <a:off x="622301" y="278520"/>
            <a:ext cx="10972800" cy="691418"/>
          </a:xfrm>
        </p:spPr>
        <p:txBody>
          <a:bodyPr/>
          <a:lstStyle/>
          <a:p>
            <a:r>
              <a:rPr lang="en-US" dirty="0">
                <a:solidFill>
                  <a:srgbClr val="FFE600"/>
                </a:solidFill>
              </a:rPr>
              <a:t>Explanation</a:t>
            </a:r>
            <a:r>
              <a:rPr lang="en-US" dirty="0"/>
              <a:t> of the model used and its results</a:t>
            </a:r>
          </a:p>
        </p:txBody>
      </p:sp>
      <p:sp>
        <p:nvSpPr>
          <p:cNvPr id="14" name="TextBox 13">
            <a:extLst>
              <a:ext uri="{FF2B5EF4-FFF2-40B4-BE49-F238E27FC236}">
                <a16:creationId xmlns:a16="http://schemas.microsoft.com/office/drawing/2014/main" id="{7D63970C-6214-4747-B446-CD43814F4DA6}"/>
              </a:ext>
            </a:extLst>
          </p:cNvPr>
          <p:cNvSpPr txBox="1"/>
          <p:nvPr/>
        </p:nvSpPr>
        <p:spPr>
          <a:xfrm>
            <a:off x="707423" y="1155270"/>
            <a:ext cx="10777153" cy="402977"/>
          </a:xfrm>
          <a:prstGeom prst="rect">
            <a:avLst/>
          </a:prstGeom>
          <a:solidFill>
            <a:srgbClr val="FFE600"/>
          </a:solidFill>
        </p:spPr>
        <p:txBody>
          <a:bodyPr wrap="square" lIns="0" tIns="36557" rIns="0" bIns="0" rtlCol="0">
            <a:spAutoFit/>
          </a:bodyPr>
          <a:lstStyle/>
          <a:p>
            <a:pPr marL="0" marR="0" lvl="0" indent="0" algn="ctr" defTabSz="913943" rtl="0" eaLnBrk="1" fontAlgn="auto" latinLnBrk="0" hangingPunct="1">
              <a:lnSpc>
                <a:spcPct val="85000"/>
              </a:lnSpc>
              <a:spcBef>
                <a:spcPts val="0"/>
              </a:spcBef>
              <a:spcAft>
                <a:spcPts val="600"/>
              </a:spcAft>
              <a:buClr>
                <a:srgbClr val="27ACAA"/>
              </a:buClr>
              <a:buSzPct val="70000"/>
              <a:buFontTx/>
              <a:buNone/>
              <a:tabLst/>
              <a:defRPr/>
            </a:pPr>
            <a:r>
              <a:rPr lang="en-US" sz="2799" b="1" kern="0" dirty="0">
                <a:solidFill>
                  <a:srgbClr val="000000"/>
                </a:solidFill>
                <a:latin typeface="EYInterstate Light"/>
              </a:rPr>
              <a:t>Model Used</a:t>
            </a:r>
            <a:endParaRPr kumimoji="0" lang="en-US" sz="2799" b="1" i="0" u="none" strike="noStrike" kern="0" cap="none" spc="0" normalizeH="0" baseline="0" noProof="0" dirty="0">
              <a:ln>
                <a:noFill/>
              </a:ln>
              <a:solidFill>
                <a:srgbClr val="000000"/>
              </a:solidFill>
              <a:effectLst/>
              <a:uLnTx/>
              <a:uFillTx/>
              <a:latin typeface="EYInterstate Light"/>
              <a:ea typeface="+mn-ea"/>
              <a:cs typeface="+mn-cs"/>
            </a:endParaRPr>
          </a:p>
        </p:txBody>
      </p:sp>
      <p:sp>
        <p:nvSpPr>
          <p:cNvPr id="16" name="TextBox 15">
            <a:extLst>
              <a:ext uri="{FF2B5EF4-FFF2-40B4-BE49-F238E27FC236}">
                <a16:creationId xmlns:a16="http://schemas.microsoft.com/office/drawing/2014/main" id="{A51DA77D-3970-4BDD-B6BC-63AE8D903519}"/>
              </a:ext>
            </a:extLst>
          </p:cNvPr>
          <p:cNvSpPr txBox="1"/>
          <p:nvPr/>
        </p:nvSpPr>
        <p:spPr>
          <a:xfrm>
            <a:off x="7715924" y="1814689"/>
            <a:ext cx="3768653" cy="823732"/>
          </a:xfrm>
          <a:prstGeom prst="rect">
            <a:avLst/>
          </a:prstGeom>
          <a:noFill/>
        </p:spPr>
        <p:txBody>
          <a:bodyPr wrap="square" lIns="0" tIns="36557" rIns="0" bIns="0" rtlCol="0">
            <a:spAutoFit/>
          </a:bodyPr>
          <a:lstStyle/>
          <a:p>
            <a:pPr marL="0" marR="0" lvl="0" indent="0" algn="l" defTabSz="913943" rtl="0" eaLnBrk="1" fontAlgn="auto" latinLnBrk="0" hangingPunct="1">
              <a:lnSpc>
                <a:spcPct val="85000"/>
              </a:lnSpc>
              <a:spcBef>
                <a:spcPts val="0"/>
              </a:spcBef>
              <a:spcAft>
                <a:spcPts val="0"/>
              </a:spcAft>
              <a:buClr>
                <a:srgbClr val="27ACAA"/>
              </a:buClr>
              <a:buSzPct val="70000"/>
              <a:buFontTx/>
              <a:buNone/>
              <a:tabLst/>
              <a:defRPr/>
            </a:pPr>
            <a:r>
              <a:rPr kumimoji="0" lang="en-US" sz="1999" b="0" i="0" u="none" strike="noStrike" kern="1200" cap="none" spc="0" normalizeH="0" baseline="0" noProof="0" dirty="0">
                <a:ln>
                  <a:noFill/>
                </a:ln>
                <a:solidFill>
                  <a:srgbClr val="FFE600"/>
                </a:solidFill>
                <a:effectLst/>
                <a:uLnTx/>
                <a:uFillTx/>
                <a:latin typeface="EYInterstate Light"/>
                <a:ea typeface="+mn-ea"/>
                <a:cs typeface="+mn-cs"/>
              </a:rPr>
              <a:t>Tuning Hyperparameters</a:t>
            </a:r>
            <a:r>
              <a:rPr kumimoji="0" lang="en-US" sz="1999" b="0" i="0" u="none" strike="noStrike" kern="1200" cap="none" spc="0" normalizeH="0" baseline="0" noProof="0" dirty="0">
                <a:ln>
                  <a:noFill/>
                </a:ln>
                <a:solidFill>
                  <a:prstClr val="white"/>
                </a:solidFill>
                <a:effectLst/>
                <a:uLnTx/>
                <a:uFillTx/>
                <a:latin typeface="EYInterstate Light"/>
                <a:ea typeface="+mn-ea"/>
                <a:cs typeface="+mn-cs"/>
              </a:rPr>
              <a:t> such as learning rate, number of trees, </a:t>
            </a:r>
            <a:r>
              <a:rPr kumimoji="0" lang="en-US" sz="1999" b="0" i="0" u="none" strike="noStrike" kern="1200" cap="none" spc="0" normalizeH="0" baseline="0" noProof="0" dirty="0" err="1">
                <a:ln>
                  <a:noFill/>
                </a:ln>
                <a:solidFill>
                  <a:prstClr val="white"/>
                </a:solidFill>
                <a:effectLst/>
                <a:uLnTx/>
                <a:uFillTx/>
                <a:latin typeface="EYInterstate Light"/>
                <a:ea typeface="+mn-ea"/>
                <a:cs typeface="+mn-cs"/>
              </a:rPr>
              <a:t>max_depth</a:t>
            </a:r>
            <a:r>
              <a:rPr kumimoji="0" lang="en-US" sz="1999" b="0" i="0" u="none" strike="noStrike" kern="1200" cap="none" spc="0" normalizeH="0" baseline="0" noProof="0" dirty="0">
                <a:ln>
                  <a:noFill/>
                </a:ln>
                <a:solidFill>
                  <a:prstClr val="white"/>
                </a:solidFill>
                <a:effectLst/>
                <a:uLnTx/>
                <a:uFillTx/>
                <a:latin typeface="EYInterstate Light"/>
                <a:ea typeface="+mn-ea"/>
                <a:cs typeface="+mn-cs"/>
              </a:rPr>
              <a:t> </a:t>
            </a:r>
            <a:r>
              <a:rPr kumimoji="0" lang="en-US" sz="1999" b="0" i="0" u="none" strike="noStrike" kern="1200" cap="none" spc="0" normalizeH="0" baseline="0" noProof="0" dirty="0" err="1">
                <a:ln>
                  <a:noFill/>
                </a:ln>
                <a:solidFill>
                  <a:prstClr val="white"/>
                </a:solidFill>
                <a:effectLst/>
                <a:uLnTx/>
                <a:uFillTx/>
                <a:latin typeface="EYInterstate Light"/>
                <a:ea typeface="+mn-ea"/>
                <a:cs typeface="+mn-cs"/>
              </a:rPr>
              <a:t>etc</a:t>
            </a:r>
            <a:endParaRPr kumimoji="0" lang="en-US" sz="1999"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7" name="TextBox 16">
            <a:extLst>
              <a:ext uri="{FF2B5EF4-FFF2-40B4-BE49-F238E27FC236}">
                <a16:creationId xmlns:a16="http://schemas.microsoft.com/office/drawing/2014/main" id="{89316339-33B3-4F39-B72E-EA1B5237A499}"/>
              </a:ext>
            </a:extLst>
          </p:cNvPr>
          <p:cNvSpPr txBox="1"/>
          <p:nvPr/>
        </p:nvSpPr>
        <p:spPr>
          <a:xfrm>
            <a:off x="1792411" y="1808773"/>
            <a:ext cx="627086" cy="1291989"/>
          </a:xfrm>
          <a:prstGeom prst="rect">
            <a:avLst/>
          </a:prstGeom>
          <a:noFill/>
        </p:spPr>
        <p:txBody>
          <a:bodyPr wrap="square" lIns="0" tIns="36557" rIns="0" bIns="0" rtlCol="0">
            <a:spAutoFit/>
          </a:bodyPr>
          <a:lstStyle/>
          <a:p>
            <a:pPr marL="0" marR="0" lvl="0" indent="0" algn="l" defTabSz="913943" rtl="0" eaLnBrk="1" fontAlgn="auto" latinLnBrk="0" hangingPunct="1">
              <a:lnSpc>
                <a:spcPct val="85000"/>
              </a:lnSpc>
              <a:spcBef>
                <a:spcPts val="0"/>
              </a:spcBef>
              <a:spcAft>
                <a:spcPts val="600"/>
              </a:spcAft>
              <a:buClr>
                <a:srgbClr val="27ACAA"/>
              </a:buClr>
              <a:buSzPct val="70000"/>
              <a:buFontTx/>
              <a:buNone/>
              <a:tabLst/>
              <a:defRPr/>
            </a:pPr>
            <a:r>
              <a:rPr kumimoji="0" lang="en-US" sz="9595" b="0" i="0" u="none" strike="noStrike" kern="1200" cap="none" spc="0" normalizeH="0" baseline="0" noProof="0" dirty="0">
                <a:ln>
                  <a:noFill/>
                </a:ln>
                <a:solidFill>
                  <a:srgbClr val="FFE600"/>
                </a:solidFill>
                <a:effectLst/>
                <a:uLnTx/>
                <a:uFillTx/>
                <a:latin typeface="EYInterstate Light"/>
                <a:ea typeface="+mn-ea"/>
                <a:cs typeface="+mn-cs"/>
              </a:rPr>
              <a:t>1</a:t>
            </a:r>
          </a:p>
        </p:txBody>
      </p:sp>
      <p:sp>
        <p:nvSpPr>
          <p:cNvPr id="18" name="TextBox 17">
            <a:extLst>
              <a:ext uri="{FF2B5EF4-FFF2-40B4-BE49-F238E27FC236}">
                <a16:creationId xmlns:a16="http://schemas.microsoft.com/office/drawing/2014/main" id="{B07FACB5-3EB9-4607-B172-DEBCC207F1C4}"/>
              </a:ext>
            </a:extLst>
          </p:cNvPr>
          <p:cNvSpPr txBox="1"/>
          <p:nvPr/>
        </p:nvSpPr>
        <p:spPr>
          <a:xfrm>
            <a:off x="6904567" y="1808773"/>
            <a:ext cx="627086" cy="1291989"/>
          </a:xfrm>
          <a:prstGeom prst="rect">
            <a:avLst/>
          </a:prstGeom>
          <a:noFill/>
        </p:spPr>
        <p:txBody>
          <a:bodyPr wrap="square" lIns="0" tIns="36557" rIns="0" bIns="0" rtlCol="0">
            <a:spAutoFit/>
          </a:bodyPr>
          <a:lstStyle/>
          <a:p>
            <a:pPr marL="0" marR="0" lvl="0" indent="0" algn="l" defTabSz="913943" rtl="0" eaLnBrk="1" fontAlgn="auto" latinLnBrk="0" hangingPunct="1">
              <a:lnSpc>
                <a:spcPct val="85000"/>
              </a:lnSpc>
              <a:spcBef>
                <a:spcPts val="0"/>
              </a:spcBef>
              <a:spcAft>
                <a:spcPts val="600"/>
              </a:spcAft>
              <a:buClr>
                <a:srgbClr val="27ACAA"/>
              </a:buClr>
              <a:buSzPct val="70000"/>
              <a:buFontTx/>
              <a:buNone/>
              <a:tabLst/>
              <a:defRPr/>
            </a:pPr>
            <a:r>
              <a:rPr kumimoji="0" lang="en-US" sz="9595" b="0" i="0" u="none" strike="noStrike" kern="1200" cap="none" spc="0" normalizeH="0" baseline="0" noProof="0" dirty="0">
                <a:ln>
                  <a:noFill/>
                </a:ln>
                <a:solidFill>
                  <a:srgbClr val="FFE600"/>
                </a:solidFill>
                <a:effectLst/>
                <a:uLnTx/>
                <a:uFillTx/>
                <a:latin typeface="EYInterstate Light"/>
                <a:ea typeface="+mn-ea"/>
                <a:cs typeface="+mn-cs"/>
              </a:rPr>
              <a:t>2</a:t>
            </a:r>
          </a:p>
        </p:txBody>
      </p:sp>
      <p:sp>
        <p:nvSpPr>
          <p:cNvPr id="12" name="TextBox 11">
            <a:extLst>
              <a:ext uri="{FF2B5EF4-FFF2-40B4-BE49-F238E27FC236}">
                <a16:creationId xmlns:a16="http://schemas.microsoft.com/office/drawing/2014/main" id="{D73FAE01-11BE-4890-831E-DB38214E9035}"/>
              </a:ext>
            </a:extLst>
          </p:cNvPr>
          <p:cNvSpPr txBox="1"/>
          <p:nvPr/>
        </p:nvSpPr>
        <p:spPr>
          <a:xfrm>
            <a:off x="2603768" y="1814689"/>
            <a:ext cx="3768653" cy="823732"/>
          </a:xfrm>
          <a:prstGeom prst="rect">
            <a:avLst/>
          </a:prstGeom>
          <a:noFill/>
        </p:spPr>
        <p:txBody>
          <a:bodyPr wrap="square" lIns="0" tIns="36557" rIns="0" bIns="0" rtlCol="0">
            <a:spAutoFit/>
          </a:bodyPr>
          <a:lstStyle/>
          <a:p>
            <a:pPr marL="0" marR="0" lvl="0" indent="0" algn="l" defTabSz="913943" rtl="0" eaLnBrk="1" fontAlgn="auto" latinLnBrk="0" hangingPunct="1">
              <a:lnSpc>
                <a:spcPct val="85000"/>
              </a:lnSpc>
              <a:spcBef>
                <a:spcPts val="0"/>
              </a:spcBef>
              <a:spcAft>
                <a:spcPts val="600"/>
              </a:spcAft>
              <a:buClr>
                <a:srgbClr val="27ACAA"/>
              </a:buClr>
              <a:buSzPct val="70000"/>
              <a:buFontTx/>
              <a:buNone/>
              <a:tabLst/>
              <a:defRPr/>
            </a:pPr>
            <a:r>
              <a:rPr kumimoji="0" lang="en-US" sz="1999" b="0" i="0" u="none" strike="noStrike" kern="1200" cap="none" spc="0" normalizeH="0" baseline="0" noProof="0" dirty="0" err="1">
                <a:ln>
                  <a:noFill/>
                </a:ln>
                <a:solidFill>
                  <a:srgbClr val="FFE600"/>
                </a:solidFill>
                <a:effectLst/>
                <a:uLnTx/>
                <a:uFillTx/>
                <a:latin typeface="EYInterstate Light"/>
                <a:ea typeface="+mn-ea"/>
                <a:cs typeface="+mn-cs"/>
              </a:rPr>
              <a:t>XGBoost</a:t>
            </a:r>
            <a:r>
              <a:rPr kumimoji="0" lang="en-US" sz="1999" b="0" i="0" u="none" strike="noStrike" kern="1200" cap="none" spc="0" normalizeH="0" baseline="0" noProof="0" dirty="0">
                <a:ln>
                  <a:noFill/>
                </a:ln>
                <a:solidFill>
                  <a:prstClr val="white"/>
                </a:solidFill>
                <a:effectLst/>
                <a:uLnTx/>
                <a:uFillTx/>
                <a:latin typeface="EYInterstate Light"/>
                <a:ea typeface="+mn-ea"/>
                <a:cs typeface="+mn-cs"/>
              </a:rPr>
              <a:t>, which has become the go-to-solution for working on </a:t>
            </a:r>
            <a:r>
              <a:rPr kumimoji="0" lang="en-US" sz="1999" b="0" i="0" u="none" strike="noStrike" kern="1200" cap="none" spc="0" normalizeH="0" baseline="0" noProof="0" dirty="0">
                <a:ln>
                  <a:noFill/>
                </a:ln>
                <a:solidFill>
                  <a:srgbClr val="FFE600"/>
                </a:solidFill>
                <a:effectLst/>
                <a:uLnTx/>
                <a:uFillTx/>
                <a:latin typeface="EYInterstate Light"/>
                <a:ea typeface="+mn-ea"/>
                <a:cs typeface="+mn-cs"/>
              </a:rPr>
              <a:t>tabular data</a:t>
            </a:r>
          </a:p>
        </p:txBody>
      </p:sp>
      <p:sp>
        <p:nvSpPr>
          <p:cNvPr id="20" name="Slide Number Placeholder 5">
            <a:extLst>
              <a:ext uri="{FF2B5EF4-FFF2-40B4-BE49-F238E27FC236}">
                <a16:creationId xmlns:a16="http://schemas.microsoft.com/office/drawing/2014/main" id="{477A070A-42A9-4BE4-B28F-55D7AD56B1E5}"/>
              </a:ext>
            </a:extLst>
          </p:cNvPr>
          <p:cNvSpPr txBox="1">
            <a:spLocks/>
          </p:cNvSpPr>
          <p:nvPr/>
        </p:nvSpPr>
        <p:spPr>
          <a:xfrm>
            <a:off x="133093" y="6568366"/>
            <a:ext cx="663066" cy="180000"/>
          </a:xfrm>
          <a:prstGeom prst="rect">
            <a:avLst/>
          </a:prstGeom>
        </p:spPr>
        <p:txBody>
          <a:bodyPr vert="horz" lIns="0" tIns="0" rIns="0" bIns="0" rtlCol="0" anchor="ctr"/>
          <a:lstStyle>
            <a:defPPr>
              <a:defRPr lang="en-US"/>
            </a:defPPr>
            <a:lvl1pPr marL="0" algn="l" defTabSz="914400" rtl="0" eaLnBrk="1" latinLnBrk="0" hangingPunct="1">
              <a:defRPr lang="en-IN" sz="900" kern="1200" smtClean="0">
                <a:solidFill>
                  <a:schemeClr val="bg1"/>
                </a:solidFill>
                <a:latin typeface="EYInterstate" panose="0200050302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FFFFFF"/>
                </a:solidFill>
                <a:effectLst/>
                <a:uLnTx/>
                <a:uFillTx/>
                <a:latin typeface="EYInterstate" panose="02000503020000020004" pitchFamily="2" charset="0"/>
                <a:ea typeface="+mn-ea"/>
                <a:cs typeface="+mn-cs"/>
              </a:rPr>
              <a:t>Page </a:t>
            </a:r>
            <a:fld id="{F1BC30E3-FFE5-4B91-AA19-87A149EBB9EE}" type="slidenum">
              <a:rPr kumimoji="0" lang="en-IN" sz="900" b="0" i="0" u="none" strike="noStrike" kern="1200" cap="none" spc="0" normalizeH="0" baseline="0" noProof="0" dirty="0" smtClean="0">
                <a:ln>
                  <a:noFill/>
                </a:ln>
                <a:solidFill>
                  <a:srgbClr val="FFFFFF"/>
                </a:solidFill>
                <a:effectLst/>
                <a:uLnTx/>
                <a:uFillTx/>
                <a:latin typeface="EYInterstate" panose="02000503020000020004" pitchFamily="2"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IN" sz="900" b="0" i="0" u="none" strike="noStrike" kern="1200" cap="none" spc="0" normalizeH="0" baseline="0" noProof="0">
              <a:ln>
                <a:noFill/>
              </a:ln>
              <a:solidFill>
                <a:srgbClr val="FFFFFF"/>
              </a:solidFill>
              <a:effectLst/>
              <a:uLnTx/>
              <a:uFillTx/>
              <a:latin typeface="EYInterstate" panose="02000503020000020004" pitchFamily="2" charset="0"/>
              <a:ea typeface="+mn-ea"/>
              <a:cs typeface="+mn-cs"/>
            </a:endParaRPr>
          </a:p>
        </p:txBody>
      </p:sp>
      <p:pic>
        <p:nvPicPr>
          <p:cNvPr id="4" name="Picture 3">
            <a:extLst>
              <a:ext uri="{FF2B5EF4-FFF2-40B4-BE49-F238E27FC236}">
                <a16:creationId xmlns:a16="http://schemas.microsoft.com/office/drawing/2014/main" id="{24E38E3E-7537-1FD9-42CA-E61155C32E19}"/>
              </a:ext>
            </a:extLst>
          </p:cNvPr>
          <p:cNvPicPr>
            <a:picLocks noChangeAspect="1"/>
          </p:cNvPicPr>
          <p:nvPr/>
        </p:nvPicPr>
        <p:blipFill>
          <a:blip r:embed="rId4"/>
          <a:stretch>
            <a:fillRect/>
          </a:stretch>
        </p:blipFill>
        <p:spPr>
          <a:xfrm>
            <a:off x="4321791" y="3652835"/>
            <a:ext cx="6077798" cy="1991003"/>
          </a:xfrm>
          <a:prstGeom prst="rect">
            <a:avLst/>
          </a:prstGeom>
        </p:spPr>
      </p:pic>
      <p:sp>
        <p:nvSpPr>
          <p:cNvPr id="15" name="TextBox 14">
            <a:extLst>
              <a:ext uri="{FF2B5EF4-FFF2-40B4-BE49-F238E27FC236}">
                <a16:creationId xmlns:a16="http://schemas.microsoft.com/office/drawing/2014/main" id="{1F29BFD1-2E45-44B9-19A6-B862974823DD}"/>
              </a:ext>
            </a:extLst>
          </p:cNvPr>
          <p:cNvSpPr txBox="1"/>
          <p:nvPr/>
        </p:nvSpPr>
        <p:spPr>
          <a:xfrm>
            <a:off x="1352079" y="4273595"/>
            <a:ext cx="2969712" cy="749481"/>
          </a:xfrm>
          <a:prstGeom prst="rect">
            <a:avLst/>
          </a:prstGeom>
          <a:noFill/>
        </p:spPr>
        <p:txBody>
          <a:bodyPr wrap="square" lIns="0" tIns="36557" rIns="0" bIns="0" rtlCol="0">
            <a:spAutoFit/>
          </a:bodyPr>
          <a:lstStyle/>
          <a:p>
            <a:pPr marL="0" marR="0" lvl="0" indent="0" algn="l" defTabSz="913943" rtl="0" eaLnBrk="1" fontAlgn="auto" latinLnBrk="0" hangingPunct="1">
              <a:lnSpc>
                <a:spcPct val="85000"/>
              </a:lnSpc>
              <a:spcBef>
                <a:spcPts val="0"/>
              </a:spcBef>
              <a:spcAft>
                <a:spcPts val="600"/>
              </a:spcAft>
              <a:buClr>
                <a:srgbClr val="27ACAA"/>
              </a:buClr>
              <a:buSzPct val="70000"/>
              <a:buFontTx/>
              <a:buNone/>
              <a:tabLst/>
              <a:defRPr/>
            </a:pPr>
            <a:r>
              <a:rPr kumimoji="0" lang="en-US" sz="5400" b="0" i="0" u="none" strike="noStrike" kern="1200" cap="none" spc="0" normalizeH="0" baseline="0" noProof="0" dirty="0" err="1">
                <a:ln>
                  <a:noFill/>
                </a:ln>
                <a:solidFill>
                  <a:srgbClr val="FFE600"/>
                </a:solidFill>
                <a:effectLst/>
                <a:uLnTx/>
                <a:uFillTx/>
                <a:latin typeface="EYInterstate Light"/>
                <a:ea typeface="+mn-ea"/>
                <a:cs typeface="+mn-cs"/>
              </a:rPr>
              <a:t>F1</a:t>
            </a:r>
            <a:r>
              <a:rPr kumimoji="0" lang="en-US" sz="5400" b="0" i="0" u="none" strike="noStrike" kern="1200" cap="none" spc="0" normalizeH="0" baseline="0" noProof="0" dirty="0">
                <a:ln>
                  <a:noFill/>
                </a:ln>
                <a:solidFill>
                  <a:srgbClr val="FFE600"/>
                </a:solidFill>
                <a:effectLst/>
                <a:uLnTx/>
                <a:uFillTx/>
                <a:latin typeface="EYInterstate Light"/>
                <a:ea typeface="+mn-ea"/>
                <a:cs typeface="+mn-cs"/>
              </a:rPr>
              <a:t>-score :</a:t>
            </a:r>
          </a:p>
        </p:txBody>
      </p:sp>
    </p:spTree>
    <p:extLst>
      <p:ext uri="{BB962C8B-B14F-4D97-AF65-F5344CB8AC3E}">
        <p14:creationId xmlns:p14="http://schemas.microsoft.com/office/powerpoint/2010/main" val="2979162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DFF9EB0-BFBC-487F-AF2C-2779FB722532}"/>
              </a:ext>
            </a:extLst>
          </p:cNvPr>
          <p:cNvSpPr txBox="1">
            <a:spLocks/>
          </p:cNvSpPr>
          <p:nvPr/>
        </p:nvSpPr>
        <p:spPr>
          <a:xfrm>
            <a:off x="591524" y="388489"/>
            <a:ext cx="9394448" cy="43170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lang="en-US" sz="2799" dirty="0">
                <a:solidFill>
                  <a:prstClr val="white"/>
                </a:solidFill>
                <a:latin typeface="EYInterstate" panose="02000503020000020004" pitchFamily="2" charset="0"/>
              </a:rPr>
              <a:t>How could this approach help </a:t>
            </a:r>
            <a:r>
              <a:rPr lang="en-US" sz="2799" dirty="0">
                <a:solidFill>
                  <a:srgbClr val="FFE600"/>
                </a:solidFill>
                <a:latin typeface="EYInterstate" panose="02000503020000020004" pitchFamily="2" charset="0"/>
              </a:rPr>
              <a:t>improving Biodiversity richness</a:t>
            </a:r>
            <a:endParaRPr kumimoji="0" lang="en-US" sz="2799" b="0" i="0" u="none" strike="noStrike" kern="1200" cap="none" spc="0" normalizeH="0" baseline="0" noProof="0" dirty="0">
              <a:ln>
                <a:noFill/>
              </a:ln>
              <a:solidFill>
                <a:srgbClr val="FFE600"/>
              </a:solidFill>
              <a:effectLst/>
              <a:uLnTx/>
              <a:uFillTx/>
              <a:latin typeface="EYInterstate" panose="02000503020000020004" pitchFamily="2" charset="0"/>
              <a:ea typeface="+mj-ea"/>
              <a:cs typeface="Arial" pitchFamily="34" charset="0"/>
            </a:endParaRPr>
          </a:p>
        </p:txBody>
      </p:sp>
      <p:cxnSp>
        <p:nvCxnSpPr>
          <p:cNvPr id="3" name="Straight Connector 2">
            <a:extLst>
              <a:ext uri="{FF2B5EF4-FFF2-40B4-BE49-F238E27FC236}">
                <a16:creationId xmlns:a16="http://schemas.microsoft.com/office/drawing/2014/main" id="{7C741F5F-CE37-4751-A688-C69FFD1799C6}"/>
              </a:ext>
            </a:extLst>
          </p:cNvPr>
          <p:cNvCxnSpPr>
            <a:cxnSpLocks/>
          </p:cNvCxnSpPr>
          <p:nvPr/>
        </p:nvCxnSpPr>
        <p:spPr>
          <a:xfrm>
            <a:off x="464457" y="820189"/>
            <a:ext cx="797606" cy="0"/>
          </a:xfrm>
          <a:prstGeom prst="line">
            <a:avLst/>
          </a:prstGeom>
          <a:ln w="381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C685922-D4E1-4839-B23A-07CB991CE5DC}"/>
              </a:ext>
            </a:extLst>
          </p:cNvPr>
          <p:cNvSpPr txBox="1"/>
          <p:nvPr/>
        </p:nvSpPr>
        <p:spPr>
          <a:xfrm>
            <a:off x="1320143" y="1898219"/>
            <a:ext cx="8286323" cy="509883"/>
          </a:xfrm>
          <a:prstGeom prst="rect">
            <a:avLst/>
          </a:prstGeom>
          <a:noFill/>
        </p:spPr>
        <p:txBody>
          <a:bodyPr wrap="square" lIns="0" tIns="36576" rIns="0" bIns="0" rtlCol="0">
            <a:spAutoFit/>
          </a:bodyPr>
          <a:lstStyle/>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lang="en-GB" dirty="0">
                <a:solidFill>
                  <a:prstClr val="white"/>
                </a:solidFill>
                <a:latin typeface="EYInterstate Light"/>
              </a:rPr>
              <a:t>The species distribution model (</a:t>
            </a:r>
            <a:r>
              <a:rPr lang="en-GB" dirty="0" err="1">
                <a:solidFill>
                  <a:prstClr val="white"/>
                </a:solidFill>
                <a:latin typeface="EYInterstate Light"/>
              </a:rPr>
              <a:t>SDM</a:t>
            </a:r>
            <a:r>
              <a:rPr lang="en-GB" dirty="0">
                <a:solidFill>
                  <a:prstClr val="white"/>
                </a:solidFill>
                <a:latin typeface="EYInterstate Light"/>
              </a:rPr>
              <a:t>) would be able to </a:t>
            </a:r>
            <a:r>
              <a:rPr lang="en-GB" dirty="0">
                <a:solidFill>
                  <a:srgbClr val="FFE600"/>
                </a:solidFill>
                <a:latin typeface="EYInterstate Light"/>
              </a:rPr>
              <a:t>predict the distribution of frogs </a:t>
            </a:r>
            <a:r>
              <a:rPr lang="en-GB" dirty="0">
                <a:solidFill>
                  <a:prstClr val="white"/>
                </a:solidFill>
                <a:latin typeface="EYInterstate Light"/>
              </a:rPr>
              <a:t>across different regions of </a:t>
            </a:r>
            <a:r>
              <a:rPr lang="en-GB" dirty="0">
                <a:solidFill>
                  <a:srgbClr val="FFE600"/>
                </a:solidFill>
                <a:latin typeface="EYInterstate Light"/>
              </a:rPr>
              <a:t>Australia</a:t>
            </a:r>
            <a:endParaRPr kumimoji="0" lang="en-GB" sz="1200" b="0" i="0" u="none" strike="noStrike" kern="1200" cap="none" spc="0" normalizeH="0" baseline="0" noProof="0" dirty="0">
              <a:ln>
                <a:noFill/>
              </a:ln>
              <a:solidFill>
                <a:srgbClr val="FFE600"/>
              </a:solidFill>
              <a:effectLst/>
              <a:uLnTx/>
              <a:uFillTx/>
              <a:latin typeface="EYInterstate Light"/>
              <a:ea typeface="+mn-ea"/>
              <a:cs typeface="+mn-cs"/>
            </a:endParaRPr>
          </a:p>
        </p:txBody>
      </p:sp>
      <p:sp>
        <p:nvSpPr>
          <p:cNvPr id="20" name="TextBox 19">
            <a:extLst>
              <a:ext uri="{FF2B5EF4-FFF2-40B4-BE49-F238E27FC236}">
                <a16:creationId xmlns:a16="http://schemas.microsoft.com/office/drawing/2014/main" id="{5182EB91-9F1F-492C-A204-62833AAEBC13}"/>
              </a:ext>
            </a:extLst>
          </p:cNvPr>
          <p:cNvSpPr txBox="1"/>
          <p:nvPr/>
        </p:nvSpPr>
        <p:spPr>
          <a:xfrm>
            <a:off x="235857" y="1251889"/>
            <a:ext cx="457200" cy="900246"/>
          </a:xfrm>
          <a:prstGeom prst="rect">
            <a:avLst/>
          </a:prstGeom>
          <a:noFill/>
        </p:spPr>
        <p:txBody>
          <a:bodyPr wrap="square" lIns="0" tIns="36576" rIns="0" bIns="0" rtlCol="0">
            <a:spAutoFit/>
          </a:bodyPr>
          <a:lstStyle/>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kumimoji="0" lang="en-GB" sz="6600" b="0" i="0" u="none" strike="noStrike" kern="1200" cap="none" spc="0" normalizeH="0" baseline="0" noProof="0">
                <a:ln>
                  <a:noFill/>
                </a:ln>
                <a:solidFill>
                  <a:srgbClr val="FFE600"/>
                </a:solidFill>
                <a:effectLst/>
                <a:uLnTx/>
                <a:uFillTx/>
                <a:latin typeface="Georgia" panose="02040502050405020303" pitchFamily="18" charset="0"/>
                <a:ea typeface="+mn-ea"/>
                <a:cs typeface="+mn-cs"/>
              </a:rPr>
              <a:t>“</a:t>
            </a:r>
            <a:endParaRPr kumimoji="0" lang="en-GB" sz="1200" b="0" i="0" u="none" strike="noStrike" kern="1200" cap="none" spc="0" normalizeH="0" baseline="0" noProof="0">
              <a:ln>
                <a:noFill/>
              </a:ln>
              <a:solidFill>
                <a:srgbClr val="FFE600"/>
              </a:solidFill>
              <a:effectLst/>
              <a:uLnTx/>
              <a:uFillTx/>
              <a:latin typeface="Georgia" panose="02040502050405020303" pitchFamily="18" charset="0"/>
              <a:ea typeface="+mn-ea"/>
              <a:cs typeface="+mn-cs"/>
            </a:endParaRPr>
          </a:p>
        </p:txBody>
      </p:sp>
      <p:sp>
        <p:nvSpPr>
          <p:cNvPr id="7" name="TextBox 6">
            <a:extLst>
              <a:ext uri="{FF2B5EF4-FFF2-40B4-BE49-F238E27FC236}">
                <a16:creationId xmlns:a16="http://schemas.microsoft.com/office/drawing/2014/main" id="{948F3076-29D1-4B92-9ABF-A1C276677A2E}"/>
              </a:ext>
            </a:extLst>
          </p:cNvPr>
          <p:cNvSpPr txBox="1"/>
          <p:nvPr/>
        </p:nvSpPr>
        <p:spPr>
          <a:xfrm>
            <a:off x="464457" y="1590760"/>
            <a:ext cx="627086" cy="1291989"/>
          </a:xfrm>
          <a:prstGeom prst="rect">
            <a:avLst/>
          </a:prstGeom>
          <a:noFill/>
        </p:spPr>
        <p:txBody>
          <a:bodyPr wrap="square" lIns="0" tIns="36557" rIns="0" bIns="0" rtlCol="0">
            <a:spAutoFit/>
          </a:bodyPr>
          <a:lstStyle/>
          <a:p>
            <a:pPr marL="0" marR="0" lvl="0" indent="0" algn="l" defTabSz="913943" rtl="0" eaLnBrk="1" fontAlgn="auto" latinLnBrk="0" hangingPunct="1">
              <a:lnSpc>
                <a:spcPct val="85000"/>
              </a:lnSpc>
              <a:spcBef>
                <a:spcPts val="0"/>
              </a:spcBef>
              <a:spcAft>
                <a:spcPts val="600"/>
              </a:spcAft>
              <a:buClr>
                <a:srgbClr val="27ACAA"/>
              </a:buClr>
              <a:buSzPct val="70000"/>
              <a:buFontTx/>
              <a:buNone/>
              <a:tabLst/>
              <a:defRPr/>
            </a:pPr>
            <a:r>
              <a:rPr kumimoji="0" lang="en-US" sz="9595" b="0" i="0" u="none" strike="noStrike" kern="1200" cap="none" spc="0" normalizeH="0" baseline="0" noProof="0" dirty="0">
                <a:ln>
                  <a:noFill/>
                </a:ln>
                <a:solidFill>
                  <a:srgbClr val="FFE600"/>
                </a:solidFill>
                <a:effectLst/>
                <a:uLnTx/>
                <a:uFillTx/>
                <a:latin typeface="EYInterstate Light"/>
                <a:ea typeface="+mn-ea"/>
                <a:cs typeface="+mn-cs"/>
              </a:rPr>
              <a:t>1</a:t>
            </a:r>
          </a:p>
        </p:txBody>
      </p:sp>
      <p:sp>
        <p:nvSpPr>
          <p:cNvPr id="8" name="TextBox 7">
            <a:extLst>
              <a:ext uri="{FF2B5EF4-FFF2-40B4-BE49-F238E27FC236}">
                <a16:creationId xmlns:a16="http://schemas.microsoft.com/office/drawing/2014/main" id="{584C961A-93A0-43A8-B6CF-7EA27D18BCFC}"/>
              </a:ext>
            </a:extLst>
          </p:cNvPr>
          <p:cNvSpPr txBox="1"/>
          <p:nvPr/>
        </p:nvSpPr>
        <p:spPr>
          <a:xfrm>
            <a:off x="464457" y="3221620"/>
            <a:ext cx="627086" cy="1291989"/>
          </a:xfrm>
          <a:prstGeom prst="rect">
            <a:avLst/>
          </a:prstGeom>
          <a:noFill/>
        </p:spPr>
        <p:txBody>
          <a:bodyPr wrap="square" lIns="0" tIns="36557" rIns="0" bIns="0" rtlCol="0">
            <a:spAutoFit/>
          </a:bodyPr>
          <a:lstStyle/>
          <a:p>
            <a:pPr marL="0" marR="0" lvl="0" indent="0" algn="l" defTabSz="913943" rtl="0" eaLnBrk="1" fontAlgn="auto" latinLnBrk="0" hangingPunct="1">
              <a:lnSpc>
                <a:spcPct val="85000"/>
              </a:lnSpc>
              <a:spcBef>
                <a:spcPts val="0"/>
              </a:spcBef>
              <a:spcAft>
                <a:spcPts val="600"/>
              </a:spcAft>
              <a:buClr>
                <a:srgbClr val="27ACAA"/>
              </a:buClr>
              <a:buSzPct val="70000"/>
              <a:buFontTx/>
              <a:buNone/>
              <a:tabLst/>
              <a:defRPr/>
            </a:pPr>
            <a:r>
              <a:rPr lang="en-US" sz="9595" dirty="0">
                <a:solidFill>
                  <a:srgbClr val="FFE600"/>
                </a:solidFill>
                <a:latin typeface="EYInterstate Light"/>
              </a:rPr>
              <a:t>2</a:t>
            </a:r>
            <a:endParaRPr kumimoji="0" lang="en-US" sz="9595" b="0" i="0" u="none" strike="noStrike" kern="1200" cap="none" spc="0" normalizeH="0" baseline="0" noProof="0" dirty="0">
              <a:ln>
                <a:noFill/>
              </a:ln>
              <a:solidFill>
                <a:srgbClr val="FFE600"/>
              </a:solidFill>
              <a:effectLst/>
              <a:uLnTx/>
              <a:uFillTx/>
              <a:latin typeface="EYInterstate Light"/>
              <a:ea typeface="+mn-ea"/>
              <a:cs typeface="+mn-cs"/>
            </a:endParaRPr>
          </a:p>
        </p:txBody>
      </p:sp>
      <p:sp>
        <p:nvSpPr>
          <p:cNvPr id="10" name="TextBox 9">
            <a:extLst>
              <a:ext uri="{FF2B5EF4-FFF2-40B4-BE49-F238E27FC236}">
                <a16:creationId xmlns:a16="http://schemas.microsoft.com/office/drawing/2014/main" id="{8E69220E-E50F-4001-8D84-DFC953C3AC13}"/>
              </a:ext>
            </a:extLst>
          </p:cNvPr>
          <p:cNvSpPr txBox="1"/>
          <p:nvPr/>
        </p:nvSpPr>
        <p:spPr>
          <a:xfrm>
            <a:off x="1320143" y="3651084"/>
            <a:ext cx="7650141" cy="274434"/>
          </a:xfrm>
          <a:prstGeom prst="rect">
            <a:avLst/>
          </a:prstGeom>
          <a:noFill/>
        </p:spPr>
        <p:txBody>
          <a:bodyPr wrap="square" lIns="0" tIns="3657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lang="en-US" dirty="0">
                <a:solidFill>
                  <a:prstClr val="white"/>
                </a:solidFill>
                <a:latin typeface="EYInterstate Light"/>
              </a:rPr>
              <a:t>Help </a:t>
            </a:r>
            <a:r>
              <a:rPr lang="en-US" dirty="0">
                <a:solidFill>
                  <a:srgbClr val="FFE600"/>
                </a:solidFill>
                <a:latin typeface="EYInterstate Light"/>
              </a:rPr>
              <a:t>identify endangered frog species</a:t>
            </a:r>
            <a:r>
              <a:rPr lang="en-US" dirty="0">
                <a:solidFill>
                  <a:prstClr val="white"/>
                </a:solidFill>
                <a:latin typeface="EYInterstate Light"/>
              </a:rPr>
              <a:t> in Australia</a:t>
            </a:r>
            <a:endParaRPr kumimoji="0" lang="en-GB" sz="1200" b="0" i="0" u="none" strike="noStrike" kern="1200" cap="none" spc="0" normalizeH="0" baseline="0" noProof="0" dirty="0">
              <a:ln>
                <a:noFill/>
              </a:ln>
              <a:solidFill>
                <a:schemeClr val="tx2"/>
              </a:solidFill>
              <a:effectLst/>
              <a:uLnTx/>
              <a:uFillTx/>
              <a:latin typeface="EYInterstate Light"/>
              <a:ea typeface="+mn-ea"/>
              <a:cs typeface="+mn-cs"/>
            </a:endParaRPr>
          </a:p>
        </p:txBody>
      </p:sp>
      <p:sp>
        <p:nvSpPr>
          <p:cNvPr id="9" name="TextBox 8">
            <a:extLst>
              <a:ext uri="{FF2B5EF4-FFF2-40B4-BE49-F238E27FC236}">
                <a16:creationId xmlns:a16="http://schemas.microsoft.com/office/drawing/2014/main" id="{F84CDF29-9EC9-ACFE-B449-BEDE65775181}"/>
              </a:ext>
            </a:extLst>
          </p:cNvPr>
          <p:cNvSpPr txBox="1"/>
          <p:nvPr/>
        </p:nvSpPr>
        <p:spPr>
          <a:xfrm>
            <a:off x="464457" y="4960116"/>
            <a:ext cx="627086" cy="1303094"/>
          </a:xfrm>
          <a:prstGeom prst="rect">
            <a:avLst/>
          </a:prstGeom>
          <a:noFill/>
        </p:spPr>
        <p:txBody>
          <a:bodyPr wrap="square" lIns="0" tIns="36557" rIns="0" bIns="0" rtlCol="0">
            <a:spAutoFit/>
          </a:bodyPr>
          <a:lstStyle/>
          <a:p>
            <a:pPr marL="0" marR="0" lvl="0" indent="0" algn="l" defTabSz="913943" rtl="0" eaLnBrk="1" fontAlgn="auto" latinLnBrk="0" hangingPunct="1">
              <a:lnSpc>
                <a:spcPct val="85000"/>
              </a:lnSpc>
              <a:spcBef>
                <a:spcPts val="0"/>
              </a:spcBef>
              <a:spcAft>
                <a:spcPts val="600"/>
              </a:spcAft>
              <a:buClr>
                <a:srgbClr val="27ACAA"/>
              </a:buClr>
              <a:buSzPct val="70000"/>
              <a:buFontTx/>
              <a:buNone/>
              <a:tabLst/>
              <a:defRPr/>
            </a:pPr>
            <a:r>
              <a:rPr kumimoji="0" lang="en-US" sz="9595" b="0" i="0" u="none" strike="noStrike" kern="1200" cap="none" spc="0" normalizeH="0" baseline="0" noProof="0" dirty="0">
                <a:ln>
                  <a:noFill/>
                </a:ln>
                <a:solidFill>
                  <a:srgbClr val="FFE600"/>
                </a:solidFill>
                <a:effectLst/>
                <a:uLnTx/>
                <a:uFillTx/>
                <a:latin typeface="EYInterstate Light"/>
                <a:ea typeface="+mn-ea"/>
                <a:cs typeface="+mn-cs"/>
              </a:rPr>
              <a:t>3</a:t>
            </a:r>
          </a:p>
        </p:txBody>
      </p:sp>
      <p:sp>
        <p:nvSpPr>
          <p:cNvPr id="11" name="TextBox 10">
            <a:extLst>
              <a:ext uri="{FF2B5EF4-FFF2-40B4-BE49-F238E27FC236}">
                <a16:creationId xmlns:a16="http://schemas.microsoft.com/office/drawing/2014/main" id="{B1728519-2CA7-F26A-E59C-41F0D2458007}"/>
              </a:ext>
            </a:extLst>
          </p:cNvPr>
          <p:cNvSpPr txBox="1"/>
          <p:nvPr/>
        </p:nvSpPr>
        <p:spPr>
          <a:xfrm>
            <a:off x="1320143" y="5238997"/>
            <a:ext cx="8828792" cy="509883"/>
          </a:xfrm>
          <a:prstGeom prst="rect">
            <a:avLst/>
          </a:prstGeom>
          <a:noFill/>
        </p:spPr>
        <p:txBody>
          <a:bodyPr wrap="square" lIns="0" tIns="3657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600"/>
              </a:spcAft>
              <a:buClr>
                <a:srgbClr val="27ACAA"/>
              </a:buClr>
              <a:buSzPct val="70000"/>
              <a:buFontTx/>
              <a:buNone/>
              <a:tabLst/>
              <a:defRPr/>
            </a:pPr>
            <a:r>
              <a:rPr lang="en-US" dirty="0">
                <a:solidFill>
                  <a:prstClr val="white"/>
                </a:solidFill>
                <a:latin typeface="EYInterstate Light"/>
              </a:rPr>
              <a:t>As </a:t>
            </a:r>
            <a:r>
              <a:rPr lang="en-US" dirty="0">
                <a:solidFill>
                  <a:srgbClr val="FFE600"/>
                </a:solidFill>
                <a:latin typeface="EYInterstate Light"/>
              </a:rPr>
              <a:t>indicators for the environmental health of the ecosystems </a:t>
            </a:r>
            <a:r>
              <a:rPr lang="en-US" dirty="0">
                <a:solidFill>
                  <a:prstClr val="white"/>
                </a:solidFill>
                <a:latin typeface="EYInterstate Light"/>
              </a:rPr>
              <a:t>in different regions in </a:t>
            </a:r>
            <a:r>
              <a:rPr lang="en-US" dirty="0">
                <a:solidFill>
                  <a:srgbClr val="FFE600"/>
                </a:solidFill>
                <a:latin typeface="EYInterstate Light"/>
              </a:rPr>
              <a:t>Australia</a:t>
            </a:r>
            <a:r>
              <a:rPr lang="en-US" dirty="0">
                <a:solidFill>
                  <a:prstClr val="white"/>
                </a:solidFill>
                <a:latin typeface="EYInterstate Light"/>
              </a:rPr>
              <a:t> as frogs are </a:t>
            </a:r>
            <a:r>
              <a:rPr lang="en-US" dirty="0">
                <a:solidFill>
                  <a:srgbClr val="FFE600"/>
                </a:solidFill>
                <a:latin typeface="EYInterstate Light"/>
              </a:rPr>
              <a:t>sensitive</a:t>
            </a:r>
            <a:r>
              <a:rPr lang="en-US" dirty="0">
                <a:solidFill>
                  <a:prstClr val="white"/>
                </a:solidFill>
                <a:latin typeface="EYInterstate Light"/>
              </a:rPr>
              <a:t> to </a:t>
            </a:r>
            <a:r>
              <a:rPr lang="en-US" dirty="0">
                <a:solidFill>
                  <a:srgbClr val="FFE600"/>
                </a:solidFill>
                <a:latin typeface="EYInterstate Light"/>
              </a:rPr>
              <a:t>environmental changes</a:t>
            </a:r>
            <a:endParaRPr kumimoji="0" lang="en-GB" sz="1200" b="0" i="0" u="none" strike="noStrike" kern="1200" cap="none" spc="0" normalizeH="0" baseline="0" noProof="0" dirty="0">
              <a:ln>
                <a:noFill/>
              </a:ln>
              <a:solidFill>
                <a:srgbClr val="FFE600"/>
              </a:solidFill>
              <a:effectLst/>
              <a:uLnTx/>
              <a:uFillTx/>
              <a:latin typeface="EYInterstate Light"/>
              <a:ea typeface="+mn-ea"/>
              <a:cs typeface="+mn-cs"/>
            </a:endParaRPr>
          </a:p>
        </p:txBody>
      </p:sp>
    </p:spTree>
    <p:extLst>
      <p:ext uri="{BB962C8B-B14F-4D97-AF65-F5344CB8AC3E}">
        <p14:creationId xmlns:p14="http://schemas.microsoft.com/office/powerpoint/2010/main" val="11600691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Y regular presentation 2015 v1">
  <a:themeElements>
    <a:clrScheme name="EY light print">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extLst>
    <a:ext uri="{05A4C25C-085E-4340-85A3-A5531E510DB2}">
      <thm15:themeFamily xmlns:thm15="http://schemas.microsoft.com/office/thememl/2012/main" name="EY Regular Presentation.potx" id="{D11A85A0-899E-47D4-9E85-E3840BE5711A}" vid="{BBF5C995-8A30-4877-9ADB-BA7AD7BCCBA6}"/>
    </a:ext>
  </a:extLst>
</a:theme>
</file>

<file path=ppt/theme/theme3.xml><?xml version="1.0" encoding="utf-8"?>
<a:theme xmlns:a="http://schemas.openxmlformats.org/drawingml/2006/main" name="EY light background">
  <a:themeElements>
    <a:clrScheme name="Custom 8">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4.xml><?xml version="1.0" encoding="utf-8"?>
<a:theme xmlns:a="http://schemas.openxmlformats.org/drawingml/2006/main" name="EY dark projection">
  <a:themeElements>
    <a:clrScheme name="Custom 3">
      <a:dk1>
        <a:srgbClr val="FFFFFF"/>
      </a:dk1>
      <a:lt1>
        <a:srgbClr val="FFFFFF"/>
      </a:lt1>
      <a:dk2>
        <a:srgbClr val="333333"/>
      </a:dk2>
      <a:lt2>
        <a:srgbClr val="FFD200"/>
      </a:lt2>
      <a:accent1>
        <a:srgbClr val="808080"/>
      </a:accent1>
      <a:accent2>
        <a:srgbClr val="FFD200"/>
      </a:accent2>
      <a:accent3>
        <a:srgbClr val="999999"/>
      </a:accent3>
      <a:accent4>
        <a:srgbClr val="F0F0F0"/>
      </a:accent4>
      <a:accent5>
        <a:srgbClr val="00A3AE"/>
      </a:accent5>
      <a:accent6>
        <a:srgbClr val="C0C0C0"/>
      </a:accent6>
      <a:hlink>
        <a:srgbClr val="F0F0F0"/>
      </a:hlink>
      <a:folHlink>
        <a:srgbClr val="FFF6CC"/>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extLst>
    <a:ext uri="{05A4C25C-085E-4340-85A3-A5531E510DB2}">
      <thm15:themeFamily xmlns:thm15="http://schemas.microsoft.com/office/thememl/2012/main" name="EY_C3_wide presentation 2016 v1.potx" id="{E8F3908A-C0F0-4357-AC4E-53B471B542D4}" vid="{B5ED755A-4E4F-4118-9BD4-9F741E65A235}"/>
    </a:ext>
  </a:extLst>
</a:theme>
</file>

<file path=ppt/theme/theme5.xml><?xml version="1.0" encoding="utf-8"?>
<a:theme xmlns:a="http://schemas.openxmlformats.org/drawingml/2006/main" name="6_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6.xml><?xml version="1.0" encoding="utf-8"?>
<a:theme xmlns:a="http://schemas.openxmlformats.org/drawingml/2006/main" name="13_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7.xml><?xml version="1.0" encoding="utf-8"?>
<a:theme xmlns:a="http://schemas.openxmlformats.org/drawingml/2006/main" name="8_EY light background">
  <a:themeElements>
    <a:clrScheme name="Custom 8">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8.xml><?xml version="1.0" encoding="utf-8"?>
<a:theme xmlns:a="http://schemas.openxmlformats.org/drawingml/2006/main" name="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9D130D5EA416D478400967F7E01E8E4" ma:contentTypeVersion="12" ma:contentTypeDescription="Create a new document." ma:contentTypeScope="" ma:versionID="ed70ca717c4b3e7bb1cd7c6a6c631490">
  <xsd:schema xmlns:xsd="http://www.w3.org/2001/XMLSchema" xmlns:xs="http://www.w3.org/2001/XMLSchema" xmlns:p="http://schemas.microsoft.com/office/2006/metadata/properties" xmlns:ns2="1e2b6ced-a1fd-400d-9df9-d17bb5f2ce3e" xmlns:ns3="d772064d-130d-415e-abcd-41097a45a366" targetNamespace="http://schemas.microsoft.com/office/2006/metadata/properties" ma:root="true" ma:fieldsID="cf9d9f36f0c50bd980563d5cc85d5c4b" ns2:_="" ns3:_="">
    <xsd:import namespace="1e2b6ced-a1fd-400d-9df9-d17bb5f2ce3e"/>
    <xsd:import namespace="d772064d-130d-415e-abcd-41097a45a36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2b6ced-a1fd-400d-9df9-d17bb5f2ce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772064d-130d-415e-abcd-41097a45a36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8A9926-FC9B-49B2-805E-FAC718C57AC8}">
  <ds:schemaRefs>
    <ds:schemaRef ds:uri="1e2b6ced-a1fd-400d-9df9-d17bb5f2ce3e"/>
    <ds:schemaRef ds:uri="d772064d-130d-415e-abcd-41097a45a36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AFA4491-5A49-435E-89EC-E61D8B65361C}">
  <ds:schemaRefs>
    <ds:schemaRef ds:uri="1e2b6ced-a1fd-400d-9df9-d17bb5f2ce3e"/>
    <ds:schemaRef ds:uri="d772064d-130d-415e-abcd-41097a45a36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9A37B23-92AA-44B3-814A-B580857D91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1647</TotalTime>
  <Words>336</Words>
  <Application>Microsoft Office PowerPoint</Application>
  <PresentationFormat>Widescreen</PresentationFormat>
  <Paragraphs>52</Paragraphs>
  <Slides>6</Slides>
  <Notes>5</Notes>
  <HiddenSlides>0</HiddenSlides>
  <MMClips>0</MMClips>
  <ScaleCrop>false</ScaleCrop>
  <HeadingPairs>
    <vt:vector size="8" baseType="variant">
      <vt:variant>
        <vt:lpstr>Fonts Used</vt:lpstr>
      </vt:variant>
      <vt:variant>
        <vt:i4>7</vt:i4>
      </vt:variant>
      <vt:variant>
        <vt:lpstr>Theme</vt:lpstr>
      </vt:variant>
      <vt:variant>
        <vt:i4>8</vt:i4>
      </vt:variant>
      <vt:variant>
        <vt:lpstr>Embedded OLE Servers</vt:lpstr>
      </vt:variant>
      <vt:variant>
        <vt:i4>1</vt:i4>
      </vt:variant>
      <vt:variant>
        <vt:lpstr>Slide Titles</vt:lpstr>
      </vt:variant>
      <vt:variant>
        <vt:i4>6</vt:i4>
      </vt:variant>
    </vt:vector>
  </HeadingPairs>
  <TitlesOfParts>
    <vt:vector size="22" baseType="lpstr">
      <vt:lpstr>EYInterstate</vt:lpstr>
      <vt:lpstr>EYInterstate Light</vt:lpstr>
      <vt:lpstr>Arial</vt:lpstr>
      <vt:lpstr>Calibri</vt:lpstr>
      <vt:lpstr>Calibri Light</vt:lpstr>
      <vt:lpstr>Courier New</vt:lpstr>
      <vt:lpstr>Georgia</vt:lpstr>
      <vt:lpstr>Office Theme</vt:lpstr>
      <vt:lpstr>EY regular presentation 2015 v1</vt:lpstr>
      <vt:lpstr>EY light background</vt:lpstr>
      <vt:lpstr>EY dark projection</vt:lpstr>
      <vt:lpstr>6_EY dark background</vt:lpstr>
      <vt:lpstr>13_EY dark background</vt:lpstr>
      <vt:lpstr>8_EY light background</vt:lpstr>
      <vt:lpstr>EY dark background</vt:lpstr>
      <vt:lpstr>think-cell Slide</vt:lpstr>
      <vt:lpstr>EY BWW Data Challenge 2022</vt:lpstr>
      <vt:lpstr>Sections </vt:lpstr>
      <vt:lpstr>Why the Approach is the best?</vt:lpstr>
      <vt:lpstr>PowerPoint Presentation</vt:lpstr>
      <vt:lpstr>Explanation of the model used and its 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AIA Shared Services Sdn. Bhd. (AIA) KPI Discovery</dc:title>
  <dc:creator>Mun Chong Soo</dc:creator>
  <cp:lastModifiedBy>SOO MUN CHONG</cp:lastModifiedBy>
  <cp:revision>10</cp:revision>
  <dcterms:created xsi:type="dcterms:W3CDTF">2022-04-17T08:03:37Z</dcterms:created>
  <dcterms:modified xsi:type="dcterms:W3CDTF">2022-06-12T08:03:47Z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0x01010059D130D5EA416D478400967F7E01E8E4</vt:lpwstr>
  </property>
</Properties>
</file>